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3291800" cy="32940625"/>
  <p:notesSz cx="6858000" cy="9144000"/>
  <p:embeddedFontLst>
    <p:embeddedFont>
      <p:font typeface="Cambria Math" panose="02040503050406030204" pitchFamily="18" charset="0"/>
      <p:regular r:id="rId4"/>
    </p:embeddedFont>
    <p:embeddedFont>
      <p:font typeface="Corbel" panose="020B0503020204020204" pitchFamily="3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67">
          <p15:clr>
            <a:srgbClr val="747775"/>
          </p15:clr>
        </p15:guide>
        <p15:guide id="2" orient="horz" pos="10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03" autoAdjust="0"/>
  </p:normalViewPr>
  <p:slideViewPr>
    <p:cSldViewPr snapToGrid="0">
      <p:cViewPr>
        <p:scale>
          <a:sx n="39" d="100"/>
          <a:sy n="39" d="100"/>
        </p:scale>
        <p:origin x="941" y="-4723"/>
      </p:cViewPr>
      <p:guideLst>
        <p:guide pos="567"/>
        <p:guide orient="horz" pos="103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7928" y="1143000"/>
            <a:ext cx="218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S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
        <p:cNvGrpSpPr/>
        <p:nvPr/>
      </p:nvGrpSpPr>
      <p:grpSpPr>
        <a:xfrm>
          <a:off x="0" y="0"/>
          <a:ext cx="0" cy="0"/>
          <a:chOff x="0" y="0"/>
          <a:chExt cx="0" cy="0"/>
        </a:xfrm>
      </p:grpSpPr>
      <p:sp>
        <p:nvSpPr>
          <p:cNvPr id="14" name="Google Shape;14;p2"/>
          <p:cNvSpPr/>
          <p:nvPr/>
        </p:nvSpPr>
        <p:spPr>
          <a:xfrm>
            <a:off x="-96" y="28924178"/>
            <a:ext cx="23292000" cy="4076700"/>
          </a:xfrm>
          <a:prstGeom prst="rect">
            <a:avLst/>
          </a:prstGeom>
          <a:solidFill>
            <a:srgbClr val="D44513"/>
          </a:solidFill>
          <a:ln w="9525" cap="flat" cmpd="sng">
            <a:solidFill>
              <a:schemeClr val="dk2"/>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a:p>
        </p:txBody>
      </p:sp>
      <p:sp>
        <p:nvSpPr>
          <p:cNvPr id="15" name="Google Shape;15;p2"/>
          <p:cNvSpPr/>
          <p:nvPr/>
        </p:nvSpPr>
        <p:spPr>
          <a:xfrm>
            <a:off x="-96" y="0"/>
            <a:ext cx="23292000" cy="7440000"/>
          </a:xfrm>
          <a:prstGeom prst="rect">
            <a:avLst/>
          </a:prstGeom>
          <a:solidFill>
            <a:srgbClr val="D44513"/>
          </a:solidFill>
          <a:ln w="9525" cap="flat" cmpd="sng">
            <a:solidFill>
              <a:schemeClr val="dk2"/>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16" name="Google Shape;16;p2"/>
          <p:cNvSpPr txBox="1">
            <a:spLocks noGrp="1"/>
          </p:cNvSpPr>
          <p:nvPr>
            <p:ph type="title"/>
          </p:nvPr>
        </p:nvSpPr>
        <p:spPr>
          <a:xfrm>
            <a:off x="1601325" y="1876700"/>
            <a:ext cx="14706600" cy="4719300"/>
          </a:xfrm>
          <a:prstGeom prst="rect">
            <a:avLst/>
          </a:prstGeom>
          <a:noFill/>
          <a:ln>
            <a:noFill/>
          </a:ln>
        </p:spPr>
        <p:txBody>
          <a:bodyPr spcFirstLastPara="1" wrap="square" lIns="0" tIns="161500" rIns="323050" bIns="161500" anchor="ctr" anchorCtr="0">
            <a:noAutofit/>
          </a:bodyPr>
          <a:lstStyle>
            <a:lvl1pPr lvl="0" algn="l">
              <a:lnSpc>
                <a:spcPct val="90000"/>
              </a:lnSpc>
              <a:spcBef>
                <a:spcPts val="0"/>
              </a:spcBef>
              <a:spcAft>
                <a:spcPts val="0"/>
              </a:spcAft>
              <a:buClr>
                <a:schemeClr val="lt1"/>
              </a:buClr>
              <a:buSzPts val="15000"/>
              <a:buFont typeface="Corbel"/>
              <a:buNone/>
              <a:defRPr sz="15000" b="0" i="0">
                <a:solidFill>
                  <a:schemeClr val="lt1"/>
                </a:solidFill>
                <a:latin typeface="Corbel"/>
                <a:ea typeface="Corbel"/>
                <a:cs typeface="Corbel"/>
                <a:sym typeface="Corbel"/>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17" name="Google Shape;17;p2"/>
          <p:cNvSpPr txBox="1">
            <a:spLocks noGrp="1"/>
          </p:cNvSpPr>
          <p:nvPr>
            <p:ph type="body" idx="1"/>
          </p:nvPr>
        </p:nvSpPr>
        <p:spPr>
          <a:xfrm>
            <a:off x="1564930" y="10346297"/>
            <a:ext cx="20163600" cy="12741300"/>
          </a:xfrm>
          <a:prstGeom prst="rect">
            <a:avLst/>
          </a:prstGeom>
          <a:noFill/>
          <a:ln>
            <a:noFill/>
          </a:ln>
        </p:spPr>
        <p:txBody>
          <a:bodyPr spcFirstLastPara="1" wrap="square" lIns="127225" tIns="161500" rIns="323050" bIns="161500" anchor="t" anchorCtr="0">
            <a:noAutofit/>
          </a:bodyPr>
          <a:lstStyle>
            <a:lvl1pPr marL="457200" lvl="0" indent="-228600" algn="l">
              <a:lnSpc>
                <a:spcPct val="100000"/>
              </a:lnSpc>
              <a:spcBef>
                <a:spcPts val="0"/>
              </a:spcBef>
              <a:spcAft>
                <a:spcPts val="0"/>
              </a:spcAft>
              <a:buClr>
                <a:srgbClr val="D44513"/>
              </a:buClr>
              <a:buSzPts val="4600"/>
              <a:buNone/>
              <a:defRPr sz="4600" b="1" i="0">
                <a:solidFill>
                  <a:srgbClr val="D44513"/>
                </a:solidFill>
                <a:latin typeface="Corbel"/>
                <a:ea typeface="Corbel"/>
                <a:cs typeface="Corbel"/>
                <a:sym typeface="Corbel"/>
              </a:defRPr>
            </a:lvl1pPr>
            <a:lvl2pPr marL="914400" lvl="1" indent="-228600" algn="l">
              <a:lnSpc>
                <a:spcPct val="133333"/>
              </a:lnSpc>
              <a:spcBef>
                <a:spcPts val="0"/>
              </a:spcBef>
              <a:spcAft>
                <a:spcPts val="0"/>
              </a:spcAft>
              <a:buSzPts val="3700"/>
              <a:buNone/>
              <a:defRPr sz="3700"/>
            </a:lvl2pPr>
            <a:lvl3pPr marL="1371600" lvl="2" indent="-228600" algn="l">
              <a:lnSpc>
                <a:spcPct val="160000"/>
              </a:lnSpc>
              <a:spcBef>
                <a:spcPts val="0"/>
              </a:spcBef>
              <a:spcAft>
                <a:spcPts val="0"/>
              </a:spcAft>
              <a:buSzPts val="2800"/>
              <a:buNone/>
              <a:defRPr sz="2800"/>
            </a:lvl3pPr>
            <a:lvl4pPr marL="1828800" lvl="3" indent="-228600" algn="l">
              <a:lnSpc>
                <a:spcPct val="177777"/>
              </a:lnSpc>
              <a:spcBef>
                <a:spcPts val="0"/>
              </a:spcBef>
              <a:spcAft>
                <a:spcPts val="0"/>
              </a:spcAft>
              <a:buSzPts val="2800"/>
              <a:buNone/>
              <a:defRPr sz="2800"/>
            </a:lvl4pPr>
            <a:lvl5pPr marL="2286000" lvl="4" indent="-228600" algn="l">
              <a:lnSpc>
                <a:spcPct val="177777"/>
              </a:lnSpc>
              <a:spcBef>
                <a:spcPts val="0"/>
              </a:spcBef>
              <a:spcAft>
                <a:spcPts val="0"/>
              </a:spcAft>
              <a:buSzPts val="2800"/>
              <a:buNone/>
              <a:defRPr sz="2800"/>
            </a:lvl5pPr>
            <a:lvl6pPr marL="2743200" lvl="5" indent="-463550" algn="l">
              <a:lnSpc>
                <a:spcPct val="90000"/>
              </a:lnSpc>
              <a:spcBef>
                <a:spcPts val="1300"/>
              </a:spcBef>
              <a:spcAft>
                <a:spcPts val="0"/>
              </a:spcAft>
              <a:buClr>
                <a:srgbClr val="D44513"/>
              </a:buClr>
              <a:buSzPts val="3700"/>
              <a:buChar char="•"/>
              <a:defRPr sz="3700"/>
            </a:lvl6pPr>
            <a:lvl7pPr marL="3200400" lvl="6" indent="-463550" algn="l">
              <a:lnSpc>
                <a:spcPct val="90000"/>
              </a:lnSpc>
              <a:spcBef>
                <a:spcPts val="1300"/>
              </a:spcBef>
              <a:spcAft>
                <a:spcPts val="0"/>
              </a:spcAft>
              <a:buClr>
                <a:srgbClr val="D44513"/>
              </a:buClr>
              <a:buSzPts val="3700"/>
              <a:buChar char="•"/>
              <a:defRPr sz="3700"/>
            </a:lvl7pPr>
            <a:lvl8pPr marL="3657600" lvl="7" indent="-463550" algn="l">
              <a:lnSpc>
                <a:spcPct val="90000"/>
              </a:lnSpc>
              <a:spcBef>
                <a:spcPts val="1300"/>
              </a:spcBef>
              <a:spcAft>
                <a:spcPts val="0"/>
              </a:spcAft>
              <a:buClr>
                <a:srgbClr val="D44513"/>
              </a:buClr>
              <a:buSzPts val="3700"/>
              <a:buChar char="•"/>
              <a:defRPr sz="3700"/>
            </a:lvl8pPr>
            <a:lvl9pPr marL="4114800" lvl="8" indent="-463550" algn="l">
              <a:lnSpc>
                <a:spcPct val="90000"/>
              </a:lnSpc>
              <a:spcBef>
                <a:spcPts val="1300"/>
              </a:spcBef>
              <a:spcAft>
                <a:spcPts val="0"/>
              </a:spcAft>
              <a:buClr>
                <a:srgbClr val="D44513"/>
              </a:buClr>
              <a:buSzPts val="3700"/>
              <a:buChar char="•"/>
              <a:defRPr sz="3700"/>
            </a:lvl9pPr>
          </a:lstStyle>
          <a:p>
            <a:endParaRPr/>
          </a:p>
        </p:txBody>
      </p:sp>
      <p:sp>
        <p:nvSpPr>
          <p:cNvPr id="18" name="Google Shape;18;p2"/>
          <p:cNvSpPr txBox="1">
            <a:spLocks noGrp="1"/>
          </p:cNvSpPr>
          <p:nvPr>
            <p:ph type="body" idx="2"/>
          </p:nvPr>
        </p:nvSpPr>
        <p:spPr>
          <a:xfrm>
            <a:off x="1563585" y="24972641"/>
            <a:ext cx="10082400" cy="2066400"/>
          </a:xfrm>
          <a:prstGeom prst="rect">
            <a:avLst/>
          </a:prstGeom>
          <a:noFill/>
          <a:ln>
            <a:noFill/>
          </a:ln>
        </p:spPr>
        <p:txBody>
          <a:bodyPr spcFirstLastPara="1" wrap="square" lIns="0" tIns="161500" rIns="323050" bIns="161500" anchor="t" anchorCtr="0">
            <a:noAutofit/>
          </a:bodyPr>
          <a:lstStyle>
            <a:lvl1pPr marL="457200" lvl="0" indent="-228600" algn="l">
              <a:lnSpc>
                <a:spcPct val="88888"/>
              </a:lnSpc>
              <a:spcBef>
                <a:spcPts val="0"/>
              </a:spcBef>
              <a:spcAft>
                <a:spcPts val="0"/>
              </a:spcAft>
              <a:buSzPts val="9600"/>
              <a:buFont typeface="Corbel"/>
              <a:buNone/>
              <a:defRPr sz="9600" b="1" i="0">
                <a:solidFill>
                  <a:srgbClr val="9E2B2F"/>
                </a:solidFill>
                <a:latin typeface="Corbel"/>
                <a:ea typeface="Corbel"/>
                <a:cs typeface="Corbel"/>
                <a:sym typeface="Corbel"/>
              </a:defRPr>
            </a:lvl1pPr>
            <a:lvl2pPr marL="914400" lvl="1" indent="-228600" algn="l">
              <a:lnSpc>
                <a:spcPct val="133333"/>
              </a:lnSpc>
              <a:spcBef>
                <a:spcPts val="0"/>
              </a:spcBef>
              <a:spcAft>
                <a:spcPts val="0"/>
              </a:spcAft>
              <a:buSzPts val="6400"/>
              <a:buNone/>
              <a:defRPr/>
            </a:lvl2pPr>
            <a:lvl3pPr marL="1371600" lvl="2" indent="-228600" algn="l">
              <a:lnSpc>
                <a:spcPct val="160000"/>
              </a:lnSpc>
              <a:spcBef>
                <a:spcPts val="0"/>
              </a:spcBef>
              <a:spcAft>
                <a:spcPts val="0"/>
              </a:spcAft>
              <a:buSzPts val="5300"/>
              <a:buNone/>
              <a:defRPr/>
            </a:lvl3pPr>
            <a:lvl4pPr marL="1828800" lvl="3" indent="-228600" algn="l">
              <a:lnSpc>
                <a:spcPct val="177777"/>
              </a:lnSpc>
              <a:spcBef>
                <a:spcPts val="0"/>
              </a:spcBef>
              <a:spcAft>
                <a:spcPts val="0"/>
              </a:spcAft>
              <a:buSzPts val="4800"/>
              <a:buNone/>
              <a:defRPr/>
            </a:lvl4pPr>
            <a:lvl5pPr marL="2286000" lvl="4" indent="-228600" algn="l">
              <a:lnSpc>
                <a:spcPct val="177777"/>
              </a:lnSpc>
              <a:spcBef>
                <a:spcPts val="0"/>
              </a:spcBef>
              <a:spcAft>
                <a:spcPts val="0"/>
              </a:spcAft>
              <a:buSzPts val="4800"/>
              <a:buNone/>
              <a:defRPr/>
            </a:lvl5pPr>
            <a:lvl6pPr marL="2743200" lvl="5" indent="-635000" algn="l">
              <a:lnSpc>
                <a:spcPct val="90000"/>
              </a:lnSpc>
              <a:spcBef>
                <a:spcPts val="1300"/>
              </a:spcBef>
              <a:spcAft>
                <a:spcPts val="0"/>
              </a:spcAft>
              <a:buClr>
                <a:schemeClr val="dk1"/>
              </a:buClr>
              <a:buSzPts val="6400"/>
              <a:buChar char="•"/>
              <a:defRPr/>
            </a:lvl6pPr>
            <a:lvl7pPr marL="3200400" lvl="6" indent="-635000" algn="l">
              <a:lnSpc>
                <a:spcPct val="90000"/>
              </a:lnSpc>
              <a:spcBef>
                <a:spcPts val="1300"/>
              </a:spcBef>
              <a:spcAft>
                <a:spcPts val="0"/>
              </a:spcAft>
              <a:buClr>
                <a:schemeClr val="dk1"/>
              </a:buClr>
              <a:buSzPts val="6400"/>
              <a:buChar char="•"/>
              <a:defRPr/>
            </a:lvl7pPr>
            <a:lvl8pPr marL="3657600" lvl="7" indent="-635000" algn="l">
              <a:lnSpc>
                <a:spcPct val="90000"/>
              </a:lnSpc>
              <a:spcBef>
                <a:spcPts val="1300"/>
              </a:spcBef>
              <a:spcAft>
                <a:spcPts val="0"/>
              </a:spcAft>
              <a:buClr>
                <a:schemeClr val="dk1"/>
              </a:buClr>
              <a:buSzPts val="6400"/>
              <a:buChar char="•"/>
              <a:defRPr/>
            </a:lvl8pPr>
            <a:lvl9pPr marL="4114800" lvl="8" indent="-635000" algn="l">
              <a:lnSpc>
                <a:spcPct val="90000"/>
              </a:lnSpc>
              <a:spcBef>
                <a:spcPts val="1300"/>
              </a:spcBef>
              <a:spcAft>
                <a:spcPts val="0"/>
              </a:spcAft>
              <a:buClr>
                <a:schemeClr val="dk1"/>
              </a:buClr>
              <a:buSzPts val="6400"/>
              <a:buChar char="•"/>
              <a:defRPr/>
            </a:lvl9pPr>
          </a:lstStyle>
          <a:p>
            <a:endParaRPr/>
          </a:p>
        </p:txBody>
      </p:sp>
      <p:sp>
        <p:nvSpPr>
          <p:cNvPr id="19" name="Google Shape;19;p2"/>
          <p:cNvSpPr txBox="1">
            <a:spLocks noGrp="1"/>
          </p:cNvSpPr>
          <p:nvPr>
            <p:ph type="body" idx="3"/>
          </p:nvPr>
        </p:nvSpPr>
        <p:spPr>
          <a:xfrm>
            <a:off x="1563585" y="27122930"/>
            <a:ext cx="10082400" cy="2066400"/>
          </a:xfrm>
          <a:prstGeom prst="rect">
            <a:avLst/>
          </a:prstGeom>
          <a:noFill/>
          <a:ln>
            <a:noFill/>
          </a:ln>
        </p:spPr>
        <p:txBody>
          <a:bodyPr spcFirstLastPara="1" wrap="square" lIns="0" tIns="161500" rIns="323050" bIns="161500" anchor="t" anchorCtr="0">
            <a:noAutofit/>
          </a:bodyPr>
          <a:lstStyle>
            <a:lvl1pPr marL="457200" lvl="0" indent="-228600" algn="l">
              <a:lnSpc>
                <a:spcPct val="114285"/>
              </a:lnSpc>
              <a:spcBef>
                <a:spcPts val="0"/>
              </a:spcBef>
              <a:spcAft>
                <a:spcPts val="0"/>
              </a:spcAft>
              <a:buSzPts val="7400"/>
              <a:buFont typeface="Corbel"/>
              <a:buNone/>
              <a:defRPr sz="7400" b="0" i="0">
                <a:solidFill>
                  <a:srgbClr val="9E2B2F"/>
                </a:solidFill>
                <a:latin typeface="Corbel"/>
                <a:ea typeface="Corbel"/>
                <a:cs typeface="Corbel"/>
                <a:sym typeface="Corbel"/>
              </a:defRPr>
            </a:lvl1pPr>
            <a:lvl2pPr marL="914400" lvl="1" indent="-228600" algn="l">
              <a:lnSpc>
                <a:spcPct val="133333"/>
              </a:lnSpc>
              <a:spcBef>
                <a:spcPts val="0"/>
              </a:spcBef>
              <a:spcAft>
                <a:spcPts val="0"/>
              </a:spcAft>
              <a:buSzPts val="6400"/>
              <a:buNone/>
              <a:defRPr/>
            </a:lvl2pPr>
            <a:lvl3pPr marL="1371600" lvl="2" indent="-228600" algn="l">
              <a:lnSpc>
                <a:spcPct val="160000"/>
              </a:lnSpc>
              <a:spcBef>
                <a:spcPts val="0"/>
              </a:spcBef>
              <a:spcAft>
                <a:spcPts val="0"/>
              </a:spcAft>
              <a:buSzPts val="5300"/>
              <a:buNone/>
              <a:defRPr/>
            </a:lvl3pPr>
            <a:lvl4pPr marL="1828800" lvl="3" indent="-228600" algn="l">
              <a:lnSpc>
                <a:spcPct val="177777"/>
              </a:lnSpc>
              <a:spcBef>
                <a:spcPts val="0"/>
              </a:spcBef>
              <a:spcAft>
                <a:spcPts val="0"/>
              </a:spcAft>
              <a:buSzPts val="4800"/>
              <a:buNone/>
              <a:defRPr/>
            </a:lvl4pPr>
            <a:lvl5pPr marL="2286000" lvl="4" indent="-228600" algn="l">
              <a:lnSpc>
                <a:spcPct val="177777"/>
              </a:lnSpc>
              <a:spcBef>
                <a:spcPts val="0"/>
              </a:spcBef>
              <a:spcAft>
                <a:spcPts val="0"/>
              </a:spcAft>
              <a:buSzPts val="4800"/>
              <a:buNone/>
              <a:defRPr/>
            </a:lvl5pPr>
            <a:lvl6pPr marL="2743200" lvl="5" indent="-635000" algn="l">
              <a:lnSpc>
                <a:spcPct val="90000"/>
              </a:lnSpc>
              <a:spcBef>
                <a:spcPts val="1300"/>
              </a:spcBef>
              <a:spcAft>
                <a:spcPts val="0"/>
              </a:spcAft>
              <a:buClr>
                <a:schemeClr val="dk1"/>
              </a:buClr>
              <a:buSzPts val="6400"/>
              <a:buChar char="•"/>
              <a:defRPr/>
            </a:lvl6pPr>
            <a:lvl7pPr marL="3200400" lvl="6" indent="-635000" algn="l">
              <a:lnSpc>
                <a:spcPct val="90000"/>
              </a:lnSpc>
              <a:spcBef>
                <a:spcPts val="1300"/>
              </a:spcBef>
              <a:spcAft>
                <a:spcPts val="0"/>
              </a:spcAft>
              <a:buClr>
                <a:schemeClr val="dk1"/>
              </a:buClr>
              <a:buSzPts val="6400"/>
              <a:buChar char="•"/>
              <a:defRPr/>
            </a:lvl7pPr>
            <a:lvl8pPr marL="3657600" lvl="7" indent="-635000" algn="l">
              <a:lnSpc>
                <a:spcPct val="90000"/>
              </a:lnSpc>
              <a:spcBef>
                <a:spcPts val="1300"/>
              </a:spcBef>
              <a:spcAft>
                <a:spcPts val="0"/>
              </a:spcAft>
              <a:buClr>
                <a:schemeClr val="dk1"/>
              </a:buClr>
              <a:buSzPts val="6400"/>
              <a:buChar char="•"/>
              <a:defRPr/>
            </a:lvl8pPr>
            <a:lvl9pPr marL="4114800" lvl="8" indent="-635000" algn="l">
              <a:lnSpc>
                <a:spcPct val="90000"/>
              </a:lnSpc>
              <a:spcBef>
                <a:spcPts val="1300"/>
              </a:spcBef>
              <a:spcAft>
                <a:spcPts val="0"/>
              </a:spcAft>
              <a:buClr>
                <a:schemeClr val="dk1"/>
              </a:buClr>
              <a:buSzPts val="6400"/>
              <a:buChar char="•"/>
              <a:defRPr/>
            </a:lvl9pPr>
          </a:lstStyle>
          <a:p>
            <a:endParaRPr/>
          </a:p>
        </p:txBody>
      </p:sp>
      <p:pic>
        <p:nvPicPr>
          <p:cNvPr id="20" name="Google Shape;20;p2"/>
          <p:cNvPicPr preferRelativeResize="0"/>
          <p:nvPr/>
        </p:nvPicPr>
        <p:blipFill rotWithShape="1">
          <a:blip r:embed="rId2">
            <a:alphaModFix/>
          </a:blip>
          <a:srcRect/>
          <a:stretch/>
        </p:blipFill>
        <p:spPr>
          <a:xfrm>
            <a:off x="17510045" y="1560009"/>
            <a:ext cx="4319999" cy="4319999"/>
          </a:xfrm>
          <a:prstGeom prst="rect">
            <a:avLst/>
          </a:prstGeom>
          <a:noFill/>
          <a:ln>
            <a:noFill/>
          </a:ln>
        </p:spPr>
      </p:pic>
      <p:pic>
        <p:nvPicPr>
          <p:cNvPr id="21" name="Google Shape;21;p2"/>
          <p:cNvPicPr preferRelativeResize="0"/>
          <p:nvPr/>
        </p:nvPicPr>
        <p:blipFill>
          <a:blip r:embed="rId3">
            <a:alphaModFix/>
          </a:blip>
          <a:stretch>
            <a:fillRect/>
          </a:stretch>
        </p:blipFill>
        <p:spPr>
          <a:xfrm>
            <a:off x="10" y="28924097"/>
            <a:ext cx="5744952" cy="4075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01325" y="3401331"/>
            <a:ext cx="18386400" cy="4719300"/>
          </a:xfrm>
          <a:prstGeom prst="rect">
            <a:avLst/>
          </a:prstGeom>
          <a:noFill/>
          <a:ln>
            <a:noFill/>
          </a:ln>
        </p:spPr>
        <p:txBody>
          <a:bodyPr spcFirstLastPara="1" wrap="square" lIns="0" tIns="161500" rIns="323050" bIns="161500" anchor="ctr" anchorCtr="0">
            <a:normAutofit/>
          </a:bodyPr>
          <a:lstStyle>
            <a:lvl1pPr marR="0" lvl="0" algn="l" rtl="0">
              <a:lnSpc>
                <a:spcPct val="90000"/>
              </a:lnSpc>
              <a:spcBef>
                <a:spcPts val="0"/>
              </a:spcBef>
              <a:spcAft>
                <a:spcPts val="0"/>
              </a:spcAft>
              <a:buClr>
                <a:srgbClr val="9E2B2F"/>
              </a:buClr>
              <a:buSzPts val="10600"/>
              <a:buFont typeface="Corbel"/>
              <a:buNone/>
              <a:defRPr sz="10600" b="1" i="0" u="none" strike="noStrike" cap="none">
                <a:solidFill>
                  <a:srgbClr val="9E2B2F"/>
                </a:solidFill>
                <a:latin typeface="Corbel"/>
                <a:ea typeface="Corbel"/>
                <a:cs typeface="Corbel"/>
                <a:sym typeface="Corbel"/>
              </a:defRPr>
            </a:lvl1pPr>
            <a:lvl2pPr lvl="1">
              <a:spcBef>
                <a:spcPts val="0"/>
              </a:spcBef>
              <a:spcAft>
                <a:spcPts val="0"/>
              </a:spcAft>
              <a:buSzPts val="4900"/>
              <a:buNone/>
              <a:defRPr sz="6400"/>
            </a:lvl2pPr>
            <a:lvl3pPr lvl="2">
              <a:spcBef>
                <a:spcPts val="0"/>
              </a:spcBef>
              <a:spcAft>
                <a:spcPts val="0"/>
              </a:spcAft>
              <a:buSzPts val="4900"/>
              <a:buNone/>
              <a:defRPr sz="6400"/>
            </a:lvl3pPr>
            <a:lvl4pPr lvl="3">
              <a:spcBef>
                <a:spcPts val="0"/>
              </a:spcBef>
              <a:spcAft>
                <a:spcPts val="0"/>
              </a:spcAft>
              <a:buSzPts val="4900"/>
              <a:buNone/>
              <a:defRPr sz="6400"/>
            </a:lvl4pPr>
            <a:lvl5pPr lvl="4">
              <a:spcBef>
                <a:spcPts val="0"/>
              </a:spcBef>
              <a:spcAft>
                <a:spcPts val="0"/>
              </a:spcAft>
              <a:buSzPts val="4900"/>
              <a:buNone/>
              <a:defRPr sz="6400"/>
            </a:lvl5pPr>
            <a:lvl6pPr lvl="5">
              <a:spcBef>
                <a:spcPts val="0"/>
              </a:spcBef>
              <a:spcAft>
                <a:spcPts val="0"/>
              </a:spcAft>
              <a:buSzPts val="4900"/>
              <a:buNone/>
              <a:defRPr sz="6400"/>
            </a:lvl6pPr>
            <a:lvl7pPr lvl="6">
              <a:spcBef>
                <a:spcPts val="0"/>
              </a:spcBef>
              <a:spcAft>
                <a:spcPts val="0"/>
              </a:spcAft>
              <a:buSzPts val="4900"/>
              <a:buNone/>
              <a:defRPr sz="6400"/>
            </a:lvl7pPr>
            <a:lvl8pPr lvl="7">
              <a:spcBef>
                <a:spcPts val="0"/>
              </a:spcBef>
              <a:spcAft>
                <a:spcPts val="0"/>
              </a:spcAft>
              <a:buSzPts val="4900"/>
              <a:buNone/>
              <a:defRPr sz="6400"/>
            </a:lvl8pPr>
            <a:lvl9pPr lvl="8">
              <a:spcBef>
                <a:spcPts val="0"/>
              </a:spcBef>
              <a:spcAft>
                <a:spcPts val="0"/>
              </a:spcAft>
              <a:buSzPts val="4900"/>
              <a:buNone/>
              <a:defRPr sz="6400"/>
            </a:lvl9pPr>
          </a:lstStyle>
          <a:p>
            <a:endParaRPr/>
          </a:p>
        </p:txBody>
      </p:sp>
      <p:sp>
        <p:nvSpPr>
          <p:cNvPr id="11" name="Google Shape;11;p1"/>
          <p:cNvSpPr txBox="1">
            <a:spLocks noGrp="1"/>
          </p:cNvSpPr>
          <p:nvPr>
            <p:ph type="body" idx="1"/>
          </p:nvPr>
        </p:nvSpPr>
        <p:spPr>
          <a:xfrm>
            <a:off x="1601325" y="8768755"/>
            <a:ext cx="20089500" cy="18448200"/>
          </a:xfrm>
          <a:prstGeom prst="rect">
            <a:avLst/>
          </a:prstGeom>
          <a:noFill/>
          <a:ln>
            <a:noFill/>
          </a:ln>
        </p:spPr>
        <p:txBody>
          <a:bodyPr spcFirstLastPara="1" wrap="square" lIns="323050" tIns="161500" rIns="323050" bIns="161500" anchor="t" anchorCtr="0">
            <a:normAutofit/>
          </a:bodyPr>
          <a:lstStyle>
            <a:lvl1pPr marL="457200" marR="0" lvl="0" indent="-635000" algn="l" rtl="0">
              <a:lnSpc>
                <a:spcPct val="133333"/>
              </a:lnSpc>
              <a:spcBef>
                <a:spcPts val="0"/>
              </a:spcBef>
              <a:spcAft>
                <a:spcPts val="0"/>
              </a:spcAft>
              <a:buClr>
                <a:srgbClr val="9E2B2F"/>
              </a:buClr>
              <a:buSzPts val="6400"/>
              <a:buFont typeface="Arial"/>
              <a:buChar char="•"/>
              <a:defRPr sz="6400" b="0" i="0" u="none" strike="noStrike" cap="none">
                <a:solidFill>
                  <a:schemeClr val="dk1"/>
                </a:solidFill>
                <a:latin typeface="Corbel"/>
                <a:ea typeface="Corbel"/>
                <a:cs typeface="Corbel"/>
                <a:sym typeface="Corbel"/>
              </a:defRPr>
            </a:lvl1pPr>
            <a:lvl2pPr marL="914400" marR="0" lvl="1" indent="-635000" algn="l" rtl="0">
              <a:lnSpc>
                <a:spcPct val="133333"/>
              </a:lnSpc>
              <a:spcBef>
                <a:spcPts val="0"/>
              </a:spcBef>
              <a:spcAft>
                <a:spcPts val="0"/>
              </a:spcAft>
              <a:buClr>
                <a:srgbClr val="9E2B2F"/>
              </a:buClr>
              <a:buSzPts val="6400"/>
              <a:buFont typeface="Arial"/>
              <a:buChar char="•"/>
              <a:defRPr sz="6400" b="0" i="0" u="none" strike="noStrike" cap="none">
                <a:solidFill>
                  <a:schemeClr val="dk1"/>
                </a:solidFill>
                <a:latin typeface="Corbel"/>
                <a:ea typeface="Corbel"/>
                <a:cs typeface="Corbel"/>
                <a:sym typeface="Corbel"/>
              </a:defRPr>
            </a:lvl2pPr>
            <a:lvl3pPr marL="1371600" marR="0" lvl="2" indent="-565150" algn="l" rtl="0">
              <a:lnSpc>
                <a:spcPct val="160000"/>
              </a:lnSpc>
              <a:spcBef>
                <a:spcPts val="0"/>
              </a:spcBef>
              <a:spcAft>
                <a:spcPts val="0"/>
              </a:spcAft>
              <a:buClr>
                <a:srgbClr val="9E2B2F"/>
              </a:buClr>
              <a:buSzPts val="5300"/>
              <a:buFont typeface="Arial"/>
              <a:buChar char="•"/>
              <a:defRPr sz="5300" b="0" i="0" u="none" strike="noStrike" cap="none">
                <a:solidFill>
                  <a:schemeClr val="dk1"/>
                </a:solidFill>
                <a:latin typeface="Corbel"/>
                <a:ea typeface="Corbel"/>
                <a:cs typeface="Corbel"/>
                <a:sym typeface="Corbel"/>
              </a:defRPr>
            </a:lvl3pPr>
            <a:lvl4pPr marL="1828800" marR="0" lvl="3" indent="-533400" algn="l" rtl="0">
              <a:lnSpc>
                <a:spcPct val="177777"/>
              </a:lnSpc>
              <a:spcBef>
                <a:spcPts val="0"/>
              </a:spcBef>
              <a:spcAft>
                <a:spcPts val="0"/>
              </a:spcAft>
              <a:buClr>
                <a:srgbClr val="9E2B2F"/>
              </a:buClr>
              <a:buSzPts val="4800"/>
              <a:buFont typeface="Arial"/>
              <a:buChar char="•"/>
              <a:defRPr sz="4800" b="0" i="0" u="none" strike="noStrike" cap="none">
                <a:solidFill>
                  <a:schemeClr val="dk1"/>
                </a:solidFill>
                <a:latin typeface="Corbel"/>
                <a:ea typeface="Corbel"/>
                <a:cs typeface="Corbel"/>
                <a:sym typeface="Corbel"/>
              </a:defRPr>
            </a:lvl4pPr>
            <a:lvl5pPr marL="2286000" marR="0" lvl="4" indent="-533400" algn="l" rtl="0">
              <a:lnSpc>
                <a:spcPct val="177777"/>
              </a:lnSpc>
              <a:spcBef>
                <a:spcPts val="0"/>
              </a:spcBef>
              <a:spcAft>
                <a:spcPts val="0"/>
              </a:spcAft>
              <a:buClr>
                <a:srgbClr val="9E2B2F"/>
              </a:buClr>
              <a:buSzPts val="4800"/>
              <a:buFont typeface="Arial"/>
              <a:buChar char="•"/>
              <a:defRPr sz="4800" b="0" i="0" u="none" strike="noStrike" cap="none">
                <a:solidFill>
                  <a:schemeClr val="dk1"/>
                </a:solidFill>
                <a:latin typeface="Corbel"/>
                <a:ea typeface="Corbel"/>
                <a:cs typeface="Corbel"/>
                <a:sym typeface="Corbel"/>
              </a:defRPr>
            </a:lvl5pPr>
            <a:lvl6pPr marL="2743200" marR="0" lvl="5" indent="-533400" algn="l" rtl="0">
              <a:lnSpc>
                <a:spcPct val="90000"/>
              </a:lnSpc>
              <a:spcBef>
                <a:spcPts val="1300"/>
              </a:spcBef>
              <a:spcAft>
                <a:spcPts val="0"/>
              </a:spcAft>
              <a:buClr>
                <a:schemeClr val="dk1"/>
              </a:buClr>
              <a:buSzPts val="4800"/>
              <a:buFont typeface="Arial"/>
              <a:buChar char="•"/>
              <a:defRPr sz="4800" b="0" i="0" u="none" strike="noStrike" cap="none">
                <a:solidFill>
                  <a:schemeClr val="dk1"/>
                </a:solidFill>
                <a:latin typeface="Corbel"/>
                <a:ea typeface="Corbel"/>
                <a:cs typeface="Corbel"/>
                <a:sym typeface="Corbel"/>
              </a:defRPr>
            </a:lvl6pPr>
            <a:lvl7pPr marL="3200400" marR="0" lvl="6" indent="-533400" algn="l" rtl="0">
              <a:lnSpc>
                <a:spcPct val="90000"/>
              </a:lnSpc>
              <a:spcBef>
                <a:spcPts val="1300"/>
              </a:spcBef>
              <a:spcAft>
                <a:spcPts val="0"/>
              </a:spcAft>
              <a:buClr>
                <a:schemeClr val="dk1"/>
              </a:buClr>
              <a:buSzPts val="4800"/>
              <a:buFont typeface="Arial"/>
              <a:buChar char="•"/>
              <a:defRPr sz="4800" b="0" i="0" u="none" strike="noStrike" cap="none">
                <a:solidFill>
                  <a:schemeClr val="dk1"/>
                </a:solidFill>
                <a:latin typeface="Corbel"/>
                <a:ea typeface="Corbel"/>
                <a:cs typeface="Corbel"/>
                <a:sym typeface="Corbel"/>
              </a:defRPr>
            </a:lvl7pPr>
            <a:lvl8pPr marL="3657600" marR="0" lvl="7" indent="-533400" algn="l" rtl="0">
              <a:lnSpc>
                <a:spcPct val="90000"/>
              </a:lnSpc>
              <a:spcBef>
                <a:spcPts val="1300"/>
              </a:spcBef>
              <a:spcAft>
                <a:spcPts val="0"/>
              </a:spcAft>
              <a:buClr>
                <a:schemeClr val="dk1"/>
              </a:buClr>
              <a:buSzPts val="4800"/>
              <a:buFont typeface="Arial"/>
              <a:buChar char="•"/>
              <a:defRPr sz="4800" b="0" i="0" u="none" strike="noStrike" cap="none">
                <a:solidFill>
                  <a:schemeClr val="dk1"/>
                </a:solidFill>
                <a:latin typeface="Corbel"/>
                <a:ea typeface="Corbel"/>
                <a:cs typeface="Corbel"/>
                <a:sym typeface="Corbel"/>
              </a:defRPr>
            </a:lvl8pPr>
            <a:lvl9pPr marL="4114800" marR="0" lvl="8" indent="-533400" algn="l" rtl="0">
              <a:lnSpc>
                <a:spcPct val="90000"/>
              </a:lnSpc>
              <a:spcBef>
                <a:spcPts val="1300"/>
              </a:spcBef>
              <a:spcAft>
                <a:spcPts val="0"/>
              </a:spcAft>
              <a:buClr>
                <a:schemeClr val="dk1"/>
              </a:buClr>
              <a:buSzPts val="4800"/>
              <a:buFont typeface="Arial"/>
              <a:buChar char="•"/>
              <a:defRPr sz="4800" b="0" i="0" u="none" strike="noStrike" cap="none">
                <a:solidFill>
                  <a:schemeClr val="dk1"/>
                </a:solidFill>
                <a:latin typeface="Corbel"/>
                <a:ea typeface="Corbel"/>
                <a:cs typeface="Corbel"/>
                <a:sym typeface="Corbel"/>
              </a:defRPr>
            </a:lvl9pPr>
          </a:lstStyle>
          <a:p>
            <a:endParaRPr/>
          </a:p>
        </p:txBody>
      </p:sp>
      <p:sp>
        <p:nvSpPr>
          <p:cNvPr id="12" name="Google Shape;12;p1"/>
          <p:cNvSpPr txBox="1">
            <a:spLocks noGrp="1"/>
          </p:cNvSpPr>
          <p:nvPr>
            <p:ph type="ftr" idx="11"/>
          </p:nvPr>
        </p:nvSpPr>
        <p:spPr>
          <a:xfrm>
            <a:off x="1601325" y="27780081"/>
            <a:ext cx="20089500" cy="1753800"/>
          </a:xfrm>
          <a:prstGeom prst="rect">
            <a:avLst/>
          </a:prstGeom>
          <a:noFill/>
          <a:ln>
            <a:noFill/>
          </a:ln>
        </p:spPr>
        <p:txBody>
          <a:bodyPr spcFirstLastPara="1" wrap="square" lIns="323050" tIns="161500" rIns="323050" bIns="161500" anchor="ctr" anchorCtr="0">
            <a:noAutofit/>
          </a:bodyPr>
          <a:lstStyle>
            <a:lvl1pPr marR="0" lvl="0" algn="l" rtl="0">
              <a:spcBef>
                <a:spcPts val="0"/>
              </a:spcBef>
              <a:spcAft>
                <a:spcPts val="0"/>
              </a:spcAft>
              <a:buSzPts val="4900"/>
              <a:buNone/>
              <a:defRPr sz="5300" b="0" i="0" u="none" strike="noStrike" cap="none">
                <a:solidFill>
                  <a:srgbClr val="9E2B2F"/>
                </a:solidFill>
                <a:latin typeface="Corbel"/>
                <a:ea typeface="Corbel"/>
                <a:cs typeface="Corbel"/>
                <a:sym typeface="Corbel"/>
              </a:defRPr>
            </a:lvl1pPr>
            <a:lvl2pPr marR="0" lvl="1" algn="l" rtl="0">
              <a:spcBef>
                <a:spcPts val="0"/>
              </a:spcBef>
              <a:spcAft>
                <a:spcPts val="0"/>
              </a:spcAft>
              <a:buSzPts val="4900"/>
              <a:buNone/>
              <a:defRPr sz="6400" b="0" i="0" u="none" strike="noStrike" cap="none">
                <a:solidFill>
                  <a:schemeClr val="dk1"/>
                </a:solidFill>
                <a:latin typeface="Corbel"/>
                <a:ea typeface="Corbel"/>
                <a:cs typeface="Corbel"/>
                <a:sym typeface="Corbel"/>
              </a:defRPr>
            </a:lvl2pPr>
            <a:lvl3pPr marR="0" lvl="2" algn="l" rtl="0">
              <a:spcBef>
                <a:spcPts val="0"/>
              </a:spcBef>
              <a:spcAft>
                <a:spcPts val="0"/>
              </a:spcAft>
              <a:buSzPts val="4900"/>
              <a:buNone/>
              <a:defRPr sz="6400" b="0" i="0" u="none" strike="noStrike" cap="none">
                <a:solidFill>
                  <a:schemeClr val="dk1"/>
                </a:solidFill>
                <a:latin typeface="Corbel"/>
                <a:ea typeface="Corbel"/>
                <a:cs typeface="Corbel"/>
                <a:sym typeface="Corbel"/>
              </a:defRPr>
            </a:lvl3pPr>
            <a:lvl4pPr marR="0" lvl="3" algn="l" rtl="0">
              <a:spcBef>
                <a:spcPts val="0"/>
              </a:spcBef>
              <a:spcAft>
                <a:spcPts val="0"/>
              </a:spcAft>
              <a:buSzPts val="4900"/>
              <a:buNone/>
              <a:defRPr sz="6400" b="0" i="0" u="none" strike="noStrike" cap="none">
                <a:solidFill>
                  <a:schemeClr val="dk1"/>
                </a:solidFill>
                <a:latin typeface="Corbel"/>
                <a:ea typeface="Corbel"/>
                <a:cs typeface="Corbel"/>
                <a:sym typeface="Corbel"/>
              </a:defRPr>
            </a:lvl4pPr>
            <a:lvl5pPr marR="0" lvl="4" algn="l" rtl="0">
              <a:spcBef>
                <a:spcPts val="0"/>
              </a:spcBef>
              <a:spcAft>
                <a:spcPts val="0"/>
              </a:spcAft>
              <a:buSzPts val="4900"/>
              <a:buNone/>
              <a:defRPr sz="6400" b="0" i="0" u="none" strike="noStrike" cap="none">
                <a:solidFill>
                  <a:schemeClr val="dk1"/>
                </a:solidFill>
                <a:latin typeface="Corbel"/>
                <a:ea typeface="Corbel"/>
                <a:cs typeface="Corbel"/>
                <a:sym typeface="Corbel"/>
              </a:defRPr>
            </a:lvl5pPr>
            <a:lvl6pPr marR="0" lvl="5" algn="l" rtl="0">
              <a:spcBef>
                <a:spcPts val="0"/>
              </a:spcBef>
              <a:spcAft>
                <a:spcPts val="0"/>
              </a:spcAft>
              <a:buSzPts val="4900"/>
              <a:buNone/>
              <a:defRPr sz="6400" b="0" i="0" u="none" strike="noStrike" cap="none">
                <a:solidFill>
                  <a:schemeClr val="dk1"/>
                </a:solidFill>
                <a:latin typeface="Corbel"/>
                <a:ea typeface="Corbel"/>
                <a:cs typeface="Corbel"/>
                <a:sym typeface="Corbel"/>
              </a:defRPr>
            </a:lvl6pPr>
            <a:lvl7pPr marR="0" lvl="6" algn="l" rtl="0">
              <a:spcBef>
                <a:spcPts val="0"/>
              </a:spcBef>
              <a:spcAft>
                <a:spcPts val="0"/>
              </a:spcAft>
              <a:buSzPts val="4900"/>
              <a:buNone/>
              <a:defRPr sz="6400" b="0" i="0" u="none" strike="noStrike" cap="none">
                <a:solidFill>
                  <a:schemeClr val="dk1"/>
                </a:solidFill>
                <a:latin typeface="Corbel"/>
                <a:ea typeface="Corbel"/>
                <a:cs typeface="Corbel"/>
                <a:sym typeface="Corbel"/>
              </a:defRPr>
            </a:lvl7pPr>
            <a:lvl8pPr marR="0" lvl="7" algn="l" rtl="0">
              <a:spcBef>
                <a:spcPts val="0"/>
              </a:spcBef>
              <a:spcAft>
                <a:spcPts val="0"/>
              </a:spcAft>
              <a:buSzPts val="4900"/>
              <a:buNone/>
              <a:defRPr sz="6400" b="0" i="0" u="none" strike="noStrike" cap="none">
                <a:solidFill>
                  <a:schemeClr val="dk1"/>
                </a:solidFill>
                <a:latin typeface="Corbel"/>
                <a:ea typeface="Corbel"/>
                <a:cs typeface="Corbel"/>
                <a:sym typeface="Corbel"/>
              </a:defRPr>
            </a:lvl8pPr>
            <a:lvl9pPr marR="0" lvl="8" algn="l" rtl="0">
              <a:spcBef>
                <a:spcPts val="0"/>
              </a:spcBef>
              <a:spcAft>
                <a:spcPts val="0"/>
              </a:spcAft>
              <a:buSzPts val="4900"/>
              <a:buNone/>
              <a:defRPr sz="6400" b="0" i="0" u="none" strike="noStrike" cap="none">
                <a:solidFill>
                  <a:schemeClr val="dk1"/>
                </a:solidFill>
                <a:latin typeface="Corbel"/>
                <a:ea typeface="Corbel"/>
                <a:cs typeface="Corbel"/>
                <a:sym typeface="Cor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doi.org/10.1021/jp401640t" TargetMode="External"/><Relationship Id="rId15" Type="http://schemas.openxmlformats.org/officeDocument/2006/relationships/image" Target="../media/image11.png"/><Relationship Id="rId4" Type="http://schemas.openxmlformats.org/officeDocument/2006/relationships/hyperlink" Target="https://doi.org/10.1016/j.ijms.2019.116275"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37" name="Google Shape;33;p3">
            <a:extLst>
              <a:ext uri="{FF2B5EF4-FFF2-40B4-BE49-F238E27FC236}">
                <a16:creationId xmlns:a16="http://schemas.microsoft.com/office/drawing/2014/main" id="{855926E7-D2EF-68AE-9E2A-5601512C6C47}"/>
              </a:ext>
            </a:extLst>
          </p:cNvPr>
          <p:cNvSpPr/>
          <p:nvPr/>
        </p:nvSpPr>
        <p:spPr>
          <a:xfrm>
            <a:off x="262319" y="20974621"/>
            <a:ext cx="6971708" cy="5349970"/>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36" name="Google Shape;33;p3">
            <a:extLst>
              <a:ext uri="{FF2B5EF4-FFF2-40B4-BE49-F238E27FC236}">
                <a16:creationId xmlns:a16="http://schemas.microsoft.com/office/drawing/2014/main" id="{6A8BCFC2-6547-0D4C-76F9-12F5710A74FD}"/>
              </a:ext>
            </a:extLst>
          </p:cNvPr>
          <p:cNvSpPr/>
          <p:nvPr/>
        </p:nvSpPr>
        <p:spPr>
          <a:xfrm>
            <a:off x="7375480" y="20996943"/>
            <a:ext cx="7207606" cy="5327648"/>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26" name="Google Shape;33;p3">
            <a:extLst>
              <a:ext uri="{FF2B5EF4-FFF2-40B4-BE49-F238E27FC236}">
                <a16:creationId xmlns:a16="http://schemas.microsoft.com/office/drawing/2014/main" id="{8D14483E-AEA7-012B-C61C-67B4FBE49148}"/>
              </a:ext>
            </a:extLst>
          </p:cNvPr>
          <p:cNvSpPr/>
          <p:nvPr/>
        </p:nvSpPr>
        <p:spPr>
          <a:xfrm>
            <a:off x="14705667" y="20982562"/>
            <a:ext cx="8108298" cy="5342029"/>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23" name="Google Shape;33;p3">
            <a:extLst>
              <a:ext uri="{FF2B5EF4-FFF2-40B4-BE49-F238E27FC236}">
                <a16:creationId xmlns:a16="http://schemas.microsoft.com/office/drawing/2014/main" id="{7D768D8F-B163-9FD5-2553-258806B1D7D8}"/>
              </a:ext>
            </a:extLst>
          </p:cNvPr>
          <p:cNvSpPr/>
          <p:nvPr/>
        </p:nvSpPr>
        <p:spPr>
          <a:xfrm>
            <a:off x="7381065" y="14760882"/>
            <a:ext cx="6414837" cy="6104107"/>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18" name="Google Shape;33;p3">
            <a:extLst>
              <a:ext uri="{FF2B5EF4-FFF2-40B4-BE49-F238E27FC236}">
                <a16:creationId xmlns:a16="http://schemas.microsoft.com/office/drawing/2014/main" id="{714C7A5C-872F-C439-8A2E-05300E3FD4F4}"/>
              </a:ext>
            </a:extLst>
          </p:cNvPr>
          <p:cNvSpPr/>
          <p:nvPr/>
        </p:nvSpPr>
        <p:spPr>
          <a:xfrm>
            <a:off x="7375479" y="7633720"/>
            <a:ext cx="6423514" cy="7017530"/>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6" name="Google Shape;33;p3">
            <a:extLst>
              <a:ext uri="{FF2B5EF4-FFF2-40B4-BE49-F238E27FC236}">
                <a16:creationId xmlns:a16="http://schemas.microsoft.com/office/drawing/2014/main" id="{A41D4349-DC79-81E7-0530-0AA0D9040261}"/>
              </a:ext>
            </a:extLst>
          </p:cNvPr>
          <p:cNvSpPr/>
          <p:nvPr/>
        </p:nvSpPr>
        <p:spPr>
          <a:xfrm>
            <a:off x="262319" y="26435368"/>
            <a:ext cx="22574818" cy="1876910"/>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48" name="Google Shape;33;p3">
            <a:extLst>
              <a:ext uri="{FF2B5EF4-FFF2-40B4-BE49-F238E27FC236}">
                <a16:creationId xmlns:a16="http://schemas.microsoft.com/office/drawing/2014/main" id="{6B166B6D-8583-3AAB-5A5E-68FCECD553E0}"/>
              </a:ext>
            </a:extLst>
          </p:cNvPr>
          <p:cNvSpPr/>
          <p:nvPr/>
        </p:nvSpPr>
        <p:spPr>
          <a:xfrm>
            <a:off x="13946029" y="7621150"/>
            <a:ext cx="8913867" cy="6623284"/>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47" name="Google Shape;33;p3">
            <a:extLst>
              <a:ext uri="{FF2B5EF4-FFF2-40B4-BE49-F238E27FC236}">
                <a16:creationId xmlns:a16="http://schemas.microsoft.com/office/drawing/2014/main" id="{3185436A-E1D3-63FE-5CC8-E0771010D07B}"/>
              </a:ext>
            </a:extLst>
          </p:cNvPr>
          <p:cNvSpPr/>
          <p:nvPr/>
        </p:nvSpPr>
        <p:spPr>
          <a:xfrm>
            <a:off x="13946029" y="14373935"/>
            <a:ext cx="8913867" cy="6479126"/>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42" name="Google Shape;42;p3"/>
          <p:cNvSpPr txBox="1"/>
          <p:nvPr/>
        </p:nvSpPr>
        <p:spPr>
          <a:xfrm>
            <a:off x="16698876" y="7582943"/>
            <a:ext cx="4719300" cy="751500"/>
          </a:xfrm>
          <a:prstGeom prst="rect">
            <a:avLst/>
          </a:prstGeom>
          <a:noFill/>
          <a:ln>
            <a:noFill/>
          </a:ln>
        </p:spPr>
        <p:txBody>
          <a:bodyPr spcFirstLastPara="1" wrap="square" lIns="91425" tIns="35175" rIns="70350" bIns="35175" anchor="ctr" anchorCtr="0">
            <a:noAutofit/>
          </a:bodyPr>
          <a:lstStyle/>
          <a:p>
            <a:pPr marL="0" lvl="0" indent="0" algn="l" rtl="0">
              <a:lnSpc>
                <a:spcPct val="90000"/>
              </a:lnSpc>
              <a:spcBef>
                <a:spcPts val="0"/>
              </a:spcBef>
              <a:spcAft>
                <a:spcPts val="0"/>
              </a:spcAft>
              <a:buNone/>
            </a:pPr>
            <a:r>
              <a:rPr lang="en-IN" sz="4000" b="1" dirty="0">
                <a:solidFill>
                  <a:srgbClr val="D44513"/>
                </a:solidFill>
                <a:latin typeface="Corbel"/>
                <a:ea typeface="Corbel"/>
                <a:cs typeface="Corbel"/>
                <a:sym typeface="Corbel"/>
              </a:rPr>
              <a:t>Experimental Setup</a:t>
            </a:r>
            <a:endParaRPr sz="4000" b="1" dirty="0">
              <a:solidFill>
                <a:srgbClr val="D44513"/>
              </a:solidFill>
              <a:latin typeface="Corbel"/>
              <a:ea typeface="Corbel"/>
              <a:cs typeface="Corbel"/>
              <a:sym typeface="Corbel"/>
            </a:endParaRPr>
          </a:p>
        </p:txBody>
      </p:sp>
      <p:sp>
        <p:nvSpPr>
          <p:cNvPr id="12" name="Google Shape;40;p3">
            <a:extLst>
              <a:ext uri="{FF2B5EF4-FFF2-40B4-BE49-F238E27FC236}">
                <a16:creationId xmlns:a16="http://schemas.microsoft.com/office/drawing/2014/main" id="{F1D09186-0360-9D7D-ECC6-257970F32D8F}"/>
              </a:ext>
            </a:extLst>
          </p:cNvPr>
          <p:cNvSpPr txBox="1"/>
          <p:nvPr/>
        </p:nvSpPr>
        <p:spPr>
          <a:xfrm>
            <a:off x="13980832" y="14475641"/>
            <a:ext cx="8879064" cy="734076"/>
          </a:xfrm>
          <a:prstGeom prst="rect">
            <a:avLst/>
          </a:prstGeom>
          <a:noFill/>
          <a:ln>
            <a:noFill/>
          </a:ln>
        </p:spPr>
        <p:txBody>
          <a:bodyPr spcFirstLastPara="1" wrap="square" lIns="91425" tIns="35175" rIns="70350" bIns="35175" anchor="ctr" anchorCtr="0">
            <a:noAutofit/>
          </a:bodyPr>
          <a:lstStyle/>
          <a:p>
            <a:pPr marL="0" lvl="0" indent="0" algn="ctr" rtl="0">
              <a:lnSpc>
                <a:spcPct val="90000"/>
              </a:lnSpc>
              <a:spcBef>
                <a:spcPts val="0"/>
              </a:spcBef>
              <a:spcAft>
                <a:spcPts val="0"/>
              </a:spcAft>
              <a:buNone/>
            </a:pPr>
            <a:r>
              <a:rPr lang="en-IN" sz="4000" b="1" dirty="0">
                <a:solidFill>
                  <a:srgbClr val="D44513"/>
                </a:solidFill>
                <a:latin typeface="Corbel"/>
                <a:ea typeface="Corbel"/>
                <a:cs typeface="Corbel"/>
                <a:sym typeface="Corbel"/>
              </a:rPr>
              <a:t>Detector Response vs Drift Time</a:t>
            </a:r>
            <a:endParaRPr sz="4000" b="1" dirty="0">
              <a:solidFill>
                <a:srgbClr val="D44513"/>
              </a:solidFill>
              <a:latin typeface="Corbel"/>
              <a:ea typeface="Corbel"/>
              <a:cs typeface="Corbel"/>
              <a:sym typeface="Corbel"/>
            </a:endParaRPr>
          </a:p>
        </p:txBody>
      </p:sp>
      <p:pic>
        <p:nvPicPr>
          <p:cNvPr id="46" name="Content Placeholder 7">
            <a:extLst>
              <a:ext uri="{FF2B5EF4-FFF2-40B4-BE49-F238E27FC236}">
                <a16:creationId xmlns:a16="http://schemas.microsoft.com/office/drawing/2014/main" id="{589765C0-E0E7-79EE-275F-88EA01667B98}"/>
              </a:ext>
            </a:extLst>
          </p:cNvPr>
          <p:cNvPicPr>
            <a:picLocks noChangeAspect="1"/>
          </p:cNvPicPr>
          <p:nvPr/>
        </p:nvPicPr>
        <p:blipFill>
          <a:blip r:embed="rId3"/>
          <a:stretch>
            <a:fillRect/>
          </a:stretch>
        </p:blipFill>
        <p:spPr bwMode="auto">
          <a:xfrm>
            <a:off x="14044280" y="15091249"/>
            <a:ext cx="8695396" cy="55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Google Shape;33;p3">
            <a:extLst>
              <a:ext uri="{FF2B5EF4-FFF2-40B4-BE49-F238E27FC236}">
                <a16:creationId xmlns:a16="http://schemas.microsoft.com/office/drawing/2014/main" id="{C975462B-05DB-0534-F6A1-7CA1190A8C49}"/>
              </a:ext>
            </a:extLst>
          </p:cNvPr>
          <p:cNvSpPr/>
          <p:nvPr/>
        </p:nvSpPr>
        <p:spPr>
          <a:xfrm>
            <a:off x="262320" y="13892221"/>
            <a:ext cx="6971709" cy="6972769"/>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30" name="Google Shape;30;p3"/>
          <p:cNvSpPr txBox="1">
            <a:spLocks noGrp="1"/>
          </p:cNvSpPr>
          <p:nvPr>
            <p:ph type="title"/>
          </p:nvPr>
        </p:nvSpPr>
        <p:spPr>
          <a:xfrm>
            <a:off x="907490" y="1687165"/>
            <a:ext cx="16440922" cy="4719300"/>
          </a:xfrm>
          <a:prstGeom prst="rect">
            <a:avLst/>
          </a:prstGeom>
          <a:noFill/>
          <a:ln>
            <a:noFill/>
          </a:ln>
        </p:spPr>
        <p:txBody>
          <a:bodyPr spcFirstLastPara="1" wrap="square" lIns="0" tIns="161500" rIns="323050" bIns="161500" anchor="ctr" anchorCtr="0">
            <a:noAutofit/>
          </a:bodyPr>
          <a:lstStyle/>
          <a:p>
            <a:pPr lvl="0">
              <a:buClr>
                <a:srgbClr val="9E2B2F"/>
              </a:buClr>
              <a:buSzPts val="25500"/>
            </a:pPr>
            <a:r>
              <a:rPr lang="en-US" altLang="en-SK" sz="9600" dirty="0"/>
              <a:t>Detection of Ketones using Ion Mobility Spectrometry</a:t>
            </a:r>
            <a:endParaRPr sz="4200" dirty="0"/>
          </a:p>
        </p:txBody>
      </p:sp>
      <p:sp>
        <p:nvSpPr>
          <p:cNvPr id="31" name="Google Shape;31;p3"/>
          <p:cNvSpPr txBox="1"/>
          <p:nvPr/>
        </p:nvSpPr>
        <p:spPr>
          <a:xfrm>
            <a:off x="262319" y="28387988"/>
            <a:ext cx="22597576" cy="484688"/>
          </a:xfrm>
          <a:prstGeom prst="rect">
            <a:avLst/>
          </a:prstGeom>
          <a:solidFill>
            <a:schemeClr val="accent2">
              <a:lumMod val="20000"/>
              <a:lumOff val="80000"/>
            </a:schemeClr>
          </a:solidFill>
          <a:ln>
            <a:noFill/>
          </a:ln>
        </p:spPr>
        <p:txBody>
          <a:bodyPr spcFirstLastPara="1" wrap="square" lIns="87600" tIns="87600" rIns="87600" bIns="87600" anchor="t" anchorCtr="0">
            <a:spAutoFit/>
          </a:bodyPr>
          <a:lstStyle/>
          <a:p>
            <a:pPr marL="0" lvl="0" indent="0" algn="ctr" rtl="0">
              <a:spcBef>
                <a:spcPts val="0"/>
              </a:spcBef>
              <a:spcAft>
                <a:spcPts val="0"/>
              </a:spcAft>
              <a:buClr>
                <a:schemeClr val="dk1"/>
              </a:buClr>
              <a:buSzPts val="1100"/>
              <a:buFont typeface="Arial"/>
              <a:buNone/>
            </a:pPr>
            <a:r>
              <a:rPr lang="en-US" sz="2000" i="1" dirty="0">
                <a:solidFill>
                  <a:schemeClr val="tx1"/>
                </a:solidFill>
                <a:latin typeface="Corbel"/>
                <a:ea typeface="Corbel"/>
                <a:cs typeface="Corbel"/>
                <a:sym typeface="Corbel"/>
              </a:rPr>
              <a:t>This work was supported by the Slovak Research and Development Agency under the Contract no. APVV-23-0522 and the Slovak Grant Agency for Science (contract no. VEGA 1/0553/22).</a:t>
            </a:r>
            <a:endParaRPr sz="2000" i="1" dirty="0">
              <a:solidFill>
                <a:schemeClr val="tx1"/>
              </a:solidFill>
              <a:latin typeface="Corbel"/>
              <a:ea typeface="Corbel"/>
              <a:cs typeface="Corbel"/>
              <a:sym typeface="Corbel"/>
            </a:endParaRPr>
          </a:p>
        </p:txBody>
      </p:sp>
      <p:sp>
        <p:nvSpPr>
          <p:cNvPr id="32" name="Google Shape;32;p3"/>
          <p:cNvSpPr txBox="1"/>
          <p:nvPr/>
        </p:nvSpPr>
        <p:spPr>
          <a:xfrm>
            <a:off x="5534037" y="29269643"/>
            <a:ext cx="17303100" cy="3509700"/>
          </a:xfrm>
          <a:prstGeom prst="rect">
            <a:avLst/>
          </a:prstGeom>
          <a:noFill/>
          <a:ln>
            <a:noFill/>
          </a:ln>
        </p:spPr>
        <p:txBody>
          <a:bodyPr spcFirstLastPara="1" wrap="square" lIns="87600" tIns="87600" rIns="87600" bIns="87600" anchor="t" anchorCtr="0">
            <a:noAutofit/>
          </a:bodyPr>
          <a:lstStyle/>
          <a:p>
            <a:pPr marL="0" lvl="0" indent="0" algn="r" rtl="0">
              <a:spcBef>
                <a:spcPts val="0"/>
              </a:spcBef>
              <a:spcAft>
                <a:spcPts val="0"/>
              </a:spcAft>
              <a:buNone/>
            </a:pPr>
            <a:r>
              <a:rPr lang="en-SK" sz="3600" dirty="0">
                <a:solidFill>
                  <a:srgbClr val="FFFFFF"/>
                </a:solidFill>
                <a:latin typeface="Corbel"/>
                <a:ea typeface="Corbel"/>
                <a:cs typeface="Corbel"/>
                <a:sym typeface="Corbel"/>
              </a:rPr>
              <a:t>Ashish Kumar, Priyanka Kumari, Vahideh Ilbeigi, Štefan Matejčík</a:t>
            </a:r>
            <a:endParaRPr lang="en-IN" sz="3600" dirty="0">
              <a:solidFill>
                <a:srgbClr val="FFFFFF"/>
              </a:solidFill>
              <a:latin typeface="Corbel"/>
              <a:ea typeface="Corbel"/>
              <a:cs typeface="Corbel"/>
              <a:sym typeface="Corbel"/>
            </a:endParaRPr>
          </a:p>
          <a:p>
            <a:pPr marL="0" lvl="0" indent="0" algn="r" rtl="0">
              <a:spcBef>
                <a:spcPts val="0"/>
              </a:spcBef>
              <a:spcAft>
                <a:spcPts val="0"/>
              </a:spcAft>
              <a:buNone/>
            </a:pPr>
            <a:r>
              <a:rPr lang="en-US" sz="3600" dirty="0">
                <a:solidFill>
                  <a:srgbClr val="FFFFFF"/>
                </a:solidFill>
                <a:latin typeface="Corbel"/>
                <a:ea typeface="Corbel"/>
                <a:cs typeface="Corbel"/>
                <a:sym typeface="Corbel"/>
              </a:rPr>
              <a:t>Department of Experimental Physics, Faculty of Mathematics, Physics, and Informatics, </a:t>
            </a:r>
          </a:p>
          <a:p>
            <a:pPr marL="0" lvl="0" indent="0" algn="r" rtl="0">
              <a:spcBef>
                <a:spcPts val="0"/>
              </a:spcBef>
              <a:spcAft>
                <a:spcPts val="0"/>
              </a:spcAft>
              <a:buNone/>
            </a:pPr>
            <a:r>
              <a:rPr lang="en-US" sz="3600" dirty="0">
                <a:solidFill>
                  <a:srgbClr val="FFFFFF"/>
                </a:solidFill>
                <a:latin typeface="Corbel"/>
                <a:ea typeface="Corbel"/>
                <a:cs typeface="Corbel"/>
                <a:sym typeface="Corbel"/>
              </a:rPr>
              <a:t>Comenius University Bratislava, </a:t>
            </a:r>
          </a:p>
          <a:p>
            <a:pPr marL="0" lvl="0" indent="0" algn="r" rtl="0">
              <a:spcBef>
                <a:spcPts val="0"/>
              </a:spcBef>
              <a:spcAft>
                <a:spcPts val="0"/>
              </a:spcAft>
              <a:buNone/>
            </a:pPr>
            <a:r>
              <a:rPr lang="en-US" sz="3600" dirty="0" err="1">
                <a:solidFill>
                  <a:srgbClr val="FFFFFF"/>
                </a:solidFill>
                <a:latin typeface="Corbel"/>
                <a:ea typeface="Corbel"/>
                <a:cs typeface="Corbel"/>
                <a:sym typeface="Corbel"/>
              </a:rPr>
              <a:t>Mlynská</a:t>
            </a:r>
            <a:r>
              <a:rPr lang="en-US" sz="3600" dirty="0">
                <a:solidFill>
                  <a:srgbClr val="FFFFFF"/>
                </a:solidFill>
                <a:latin typeface="Corbel"/>
                <a:ea typeface="Corbel"/>
                <a:cs typeface="Corbel"/>
                <a:sym typeface="Corbel"/>
              </a:rPr>
              <a:t> dolina F2, 84248 Bratislava, Slovakia</a:t>
            </a:r>
          </a:p>
          <a:p>
            <a:pPr marL="0" lvl="0" indent="0" algn="r" rtl="0">
              <a:spcBef>
                <a:spcPts val="1900"/>
              </a:spcBef>
              <a:spcAft>
                <a:spcPts val="0"/>
              </a:spcAft>
              <a:buNone/>
            </a:pPr>
            <a:endParaRPr lang="en-SK" sz="3600" dirty="0">
              <a:solidFill>
                <a:schemeClr val="lt1"/>
              </a:solidFill>
              <a:latin typeface="Corbel"/>
              <a:ea typeface="Corbel"/>
              <a:cs typeface="Corbel"/>
              <a:sym typeface="Corbel"/>
            </a:endParaRPr>
          </a:p>
        </p:txBody>
      </p:sp>
      <p:sp>
        <p:nvSpPr>
          <p:cNvPr id="40" name="Google Shape;40;p3"/>
          <p:cNvSpPr txBox="1"/>
          <p:nvPr/>
        </p:nvSpPr>
        <p:spPr>
          <a:xfrm>
            <a:off x="7846265" y="14926686"/>
            <a:ext cx="5574396" cy="765332"/>
          </a:xfrm>
          <a:prstGeom prst="rect">
            <a:avLst/>
          </a:prstGeom>
          <a:noFill/>
          <a:ln>
            <a:noFill/>
          </a:ln>
        </p:spPr>
        <p:txBody>
          <a:bodyPr spcFirstLastPara="1" wrap="square" lIns="91425" tIns="35175" rIns="70350" bIns="35175" anchor="ctr" anchorCtr="0">
            <a:noAutofit/>
          </a:bodyPr>
          <a:lstStyle/>
          <a:p>
            <a:pPr marL="0" lvl="0" indent="0" algn="ctr" rtl="0">
              <a:lnSpc>
                <a:spcPct val="90000"/>
              </a:lnSpc>
              <a:spcBef>
                <a:spcPts val="0"/>
              </a:spcBef>
              <a:spcAft>
                <a:spcPts val="0"/>
              </a:spcAft>
              <a:buNone/>
            </a:pPr>
            <a:r>
              <a:rPr lang="en-IN" sz="4000" b="1" dirty="0">
                <a:solidFill>
                  <a:srgbClr val="D44513"/>
                </a:solidFill>
                <a:latin typeface="Corbel"/>
                <a:ea typeface="Corbel"/>
                <a:cs typeface="Corbel"/>
                <a:sym typeface="Corbel"/>
              </a:rPr>
              <a:t>Parameters</a:t>
            </a:r>
            <a:endParaRPr sz="4000" b="1" dirty="0">
              <a:solidFill>
                <a:srgbClr val="D44513"/>
              </a:solidFill>
              <a:latin typeface="Corbel"/>
              <a:ea typeface="Corbel"/>
              <a:cs typeface="Corbel"/>
              <a:sym typeface="Corbel"/>
            </a:endParaRPr>
          </a:p>
        </p:txBody>
      </p:sp>
      <p:sp>
        <p:nvSpPr>
          <p:cNvPr id="49" name="Google Shape;49;p3"/>
          <p:cNvSpPr txBox="1"/>
          <p:nvPr/>
        </p:nvSpPr>
        <p:spPr>
          <a:xfrm>
            <a:off x="968356" y="20974622"/>
            <a:ext cx="6667800" cy="734100"/>
          </a:xfrm>
          <a:prstGeom prst="rect">
            <a:avLst/>
          </a:prstGeom>
          <a:noFill/>
          <a:ln>
            <a:noFill/>
          </a:ln>
        </p:spPr>
        <p:txBody>
          <a:bodyPr spcFirstLastPara="1" wrap="square" lIns="91425" tIns="35175" rIns="70350" bIns="35175" anchor="ctr" anchorCtr="0">
            <a:noAutofit/>
          </a:bodyPr>
          <a:lstStyle/>
          <a:p>
            <a:pPr marL="0" lvl="0" indent="0" algn="l" rtl="0">
              <a:lnSpc>
                <a:spcPct val="90000"/>
              </a:lnSpc>
              <a:spcBef>
                <a:spcPts val="0"/>
              </a:spcBef>
              <a:spcAft>
                <a:spcPts val="0"/>
              </a:spcAft>
              <a:buNone/>
            </a:pPr>
            <a:r>
              <a:rPr lang="en-IN" sz="4000" b="1" dirty="0">
                <a:solidFill>
                  <a:srgbClr val="D44513"/>
                </a:solidFill>
                <a:latin typeface="Corbel"/>
                <a:ea typeface="Corbel"/>
                <a:cs typeface="Corbel"/>
                <a:sym typeface="Corbel"/>
              </a:rPr>
              <a:t>Calibration Curve</a:t>
            </a:r>
            <a:endParaRPr sz="4000" b="1" dirty="0">
              <a:solidFill>
                <a:srgbClr val="D44513"/>
              </a:solidFill>
              <a:latin typeface="Corbel"/>
              <a:ea typeface="Corbel"/>
              <a:cs typeface="Corbel"/>
              <a:sym typeface="Corbel"/>
            </a:endParaRPr>
          </a:p>
        </p:txBody>
      </p:sp>
      <p:sp>
        <p:nvSpPr>
          <p:cNvPr id="89" name="Google Shape;89;p3"/>
          <p:cNvSpPr txBox="1"/>
          <p:nvPr/>
        </p:nvSpPr>
        <p:spPr>
          <a:xfrm>
            <a:off x="0" y="0"/>
            <a:ext cx="2897100" cy="377100"/>
          </a:xfrm>
          <a:prstGeom prst="rect">
            <a:avLst/>
          </a:prstGeom>
          <a:noFill/>
          <a:ln>
            <a:noFill/>
          </a:ln>
        </p:spPr>
        <p:txBody>
          <a:bodyPr spcFirstLastPara="1" wrap="square" lIns="87600" tIns="87600" rIns="87600" bIns="87600" anchor="t" anchorCtr="0">
            <a:spAutoFit/>
          </a:bodyPr>
          <a:lstStyle/>
          <a:p>
            <a:pPr marL="0" lvl="0" indent="0" algn="l" rtl="0">
              <a:spcBef>
                <a:spcPts val="0"/>
              </a:spcBef>
              <a:spcAft>
                <a:spcPts val="0"/>
              </a:spcAft>
              <a:buNone/>
            </a:pPr>
            <a:r>
              <a:rPr lang="en-SK" sz="1300"/>
              <a:t> </a:t>
            </a:r>
            <a:endParaRPr sz="1300"/>
          </a:p>
        </p:txBody>
      </p:sp>
      <p:sp>
        <p:nvSpPr>
          <p:cNvPr id="90" name="Google Shape;90;p3"/>
          <p:cNvSpPr txBox="1"/>
          <p:nvPr/>
        </p:nvSpPr>
        <p:spPr>
          <a:xfrm>
            <a:off x="147168" y="143759"/>
            <a:ext cx="2897100" cy="377100"/>
          </a:xfrm>
          <a:prstGeom prst="rect">
            <a:avLst/>
          </a:prstGeom>
          <a:noFill/>
          <a:ln>
            <a:noFill/>
          </a:ln>
        </p:spPr>
        <p:txBody>
          <a:bodyPr spcFirstLastPara="1" wrap="square" lIns="87600" tIns="87600" rIns="87600" bIns="87600" anchor="t" anchorCtr="0">
            <a:spAutoFit/>
          </a:bodyPr>
          <a:lstStyle/>
          <a:p>
            <a:pPr marL="0" lvl="0" indent="0" algn="l" rtl="0">
              <a:spcBef>
                <a:spcPts val="0"/>
              </a:spcBef>
              <a:spcAft>
                <a:spcPts val="0"/>
              </a:spcAft>
              <a:buNone/>
            </a:pPr>
            <a:r>
              <a:rPr lang="en-SK" sz="1300"/>
              <a:t> </a:t>
            </a:r>
            <a:endParaRPr sz="1300"/>
          </a:p>
        </p:txBody>
      </p:sp>
      <p:sp>
        <p:nvSpPr>
          <p:cNvPr id="10" name="TextBox 9">
            <a:extLst>
              <a:ext uri="{FF2B5EF4-FFF2-40B4-BE49-F238E27FC236}">
                <a16:creationId xmlns:a16="http://schemas.microsoft.com/office/drawing/2014/main" id="{F4627897-8CCC-77AE-D6E1-ACDA287B47F6}"/>
              </a:ext>
            </a:extLst>
          </p:cNvPr>
          <p:cNvSpPr txBox="1"/>
          <p:nvPr/>
        </p:nvSpPr>
        <p:spPr>
          <a:xfrm>
            <a:off x="363706" y="26922371"/>
            <a:ext cx="21883044" cy="1323439"/>
          </a:xfrm>
          <a:prstGeom prst="rect">
            <a:avLst/>
          </a:prstGeom>
          <a:noFill/>
        </p:spPr>
        <p:txBody>
          <a:bodyPr wrap="square">
            <a:spAutoFit/>
          </a:bodyPr>
          <a:lstStyle/>
          <a:p>
            <a:pPr algn="just"/>
            <a:r>
              <a:rPr lang="en-US" sz="2000" dirty="0">
                <a:latin typeface="Corbel" panose="020B0503020204020204" pitchFamily="34" charset="0"/>
              </a:rPr>
              <a:t>[1] Michalczuk, B., Moravský, L., Hrdá, J., &amp; Matejčík, Š. (2020). Atmospheric Pressure Chemical Ionisation study of selected Volatile Organic Compounds (VOCs) by Ion Mobility Spectrometry coupled with orthogonal acceleration Time Of Flight Mass Spectrometry. International Journal of Mass Spectrometry, 449. </a:t>
            </a:r>
            <a:r>
              <a:rPr lang="en-US" sz="2000" dirty="0">
                <a:latin typeface="Corbel" panose="020B0503020204020204" pitchFamily="34" charset="0"/>
                <a:hlinkClick r:id="rId4"/>
              </a:rPr>
              <a:t>https://doi.org/10.1016/j.ijms.2019.116275</a:t>
            </a:r>
            <a:endParaRPr lang="en-US" sz="2000" dirty="0">
              <a:latin typeface="Corbel" panose="020B0503020204020204" pitchFamily="34" charset="0"/>
            </a:endParaRPr>
          </a:p>
          <a:p>
            <a:pPr algn="just"/>
            <a:r>
              <a:rPr lang="en-US" sz="2000" dirty="0">
                <a:latin typeface="Corbel" panose="020B0503020204020204" pitchFamily="34" charset="0"/>
              </a:rPr>
              <a:t>[2] An, X., Eiceman, G. A., Räsänen, R.-M., Rodriguez, J. E., &amp; Stone, J. A. (2013). Dissociation of Proton Bound Ketone Dimers in Asymmetric Electric Fields with Differential Mobility Spectrometry and in Uniform Electric Fields with Linear Ion Mobility Spectrometry. The Journal of Physical Chemistry A, 117(30), 6389–6401. </a:t>
            </a:r>
            <a:r>
              <a:rPr lang="en-US" sz="2000" dirty="0">
                <a:latin typeface="Corbel" panose="020B0503020204020204" pitchFamily="34" charset="0"/>
                <a:hlinkClick r:id="rId5"/>
              </a:rPr>
              <a:t>https://doi.org/10.1021/jp401640t</a:t>
            </a:r>
            <a:endParaRPr lang="en-US" sz="2000" dirty="0">
              <a:latin typeface="Corbel" panose="020B0503020204020204" pitchFamily="34" charset="0"/>
            </a:endParaRPr>
          </a:p>
        </p:txBody>
      </p:sp>
      <p:sp>
        <p:nvSpPr>
          <p:cNvPr id="11" name="Google Shape;49;p3">
            <a:extLst>
              <a:ext uri="{FF2B5EF4-FFF2-40B4-BE49-F238E27FC236}">
                <a16:creationId xmlns:a16="http://schemas.microsoft.com/office/drawing/2014/main" id="{21A9EF34-B940-2932-FEEF-186269239197}"/>
              </a:ext>
            </a:extLst>
          </p:cNvPr>
          <p:cNvSpPr txBox="1"/>
          <p:nvPr/>
        </p:nvSpPr>
        <p:spPr>
          <a:xfrm>
            <a:off x="443219" y="26420827"/>
            <a:ext cx="6667800" cy="711628"/>
          </a:xfrm>
          <a:prstGeom prst="rect">
            <a:avLst/>
          </a:prstGeom>
          <a:noFill/>
          <a:ln>
            <a:noFill/>
          </a:ln>
        </p:spPr>
        <p:txBody>
          <a:bodyPr spcFirstLastPara="1" wrap="square" lIns="91425" tIns="35175" rIns="70350" bIns="35175" anchor="ctr" anchorCtr="0">
            <a:noAutofit/>
          </a:bodyPr>
          <a:lstStyle/>
          <a:p>
            <a:pPr marL="0" lvl="0" indent="0" algn="l" rtl="0">
              <a:lnSpc>
                <a:spcPct val="90000"/>
              </a:lnSpc>
              <a:spcBef>
                <a:spcPts val="0"/>
              </a:spcBef>
              <a:spcAft>
                <a:spcPts val="0"/>
              </a:spcAft>
              <a:buNone/>
            </a:pPr>
            <a:r>
              <a:rPr lang="en-IN" sz="4600" b="1" dirty="0">
                <a:solidFill>
                  <a:srgbClr val="D44513"/>
                </a:solidFill>
                <a:latin typeface="Corbel"/>
                <a:ea typeface="Corbel"/>
                <a:cs typeface="Corbel"/>
                <a:sym typeface="Corbel"/>
              </a:rPr>
              <a:t>References:</a:t>
            </a:r>
            <a:endParaRPr sz="4600" b="1" dirty="0">
              <a:solidFill>
                <a:srgbClr val="D44513"/>
              </a:solidFill>
              <a:latin typeface="Corbel"/>
              <a:ea typeface="Corbel"/>
              <a:cs typeface="Corbel"/>
              <a:sym typeface="Corbel"/>
            </a:endParaRPr>
          </a:p>
        </p:txBody>
      </p:sp>
      <p:pic>
        <p:nvPicPr>
          <p:cNvPr id="15" name="Picture 14" descr="A graph of calibration">
            <a:extLst>
              <a:ext uri="{FF2B5EF4-FFF2-40B4-BE49-F238E27FC236}">
                <a16:creationId xmlns:a16="http://schemas.microsoft.com/office/drawing/2014/main" id="{0B38BEE6-3200-D391-2B3D-36E8F2543148}"/>
              </a:ext>
            </a:extLst>
          </p:cNvPr>
          <p:cNvPicPr>
            <a:picLocks noChangeAspect="1"/>
          </p:cNvPicPr>
          <p:nvPr/>
        </p:nvPicPr>
        <p:blipFill>
          <a:blip r:embed="rId6"/>
          <a:stretch>
            <a:fillRect/>
          </a:stretch>
        </p:blipFill>
        <p:spPr>
          <a:xfrm>
            <a:off x="363706" y="21555807"/>
            <a:ext cx="6787806" cy="4751466"/>
          </a:xfrm>
          <a:prstGeom prst="rect">
            <a:avLst/>
          </a:prstGeom>
        </p:spPr>
      </p:pic>
      <p:pic>
        <p:nvPicPr>
          <p:cNvPr id="16" name="Picture 15" descr="A graph of calibration">
            <a:extLst>
              <a:ext uri="{FF2B5EF4-FFF2-40B4-BE49-F238E27FC236}">
                <a16:creationId xmlns:a16="http://schemas.microsoft.com/office/drawing/2014/main" id="{4AE81450-457F-F7F5-2AE7-D878FF31F8F1}"/>
              </a:ext>
            </a:extLst>
          </p:cNvPr>
          <p:cNvPicPr>
            <a:picLocks noChangeAspect="1"/>
          </p:cNvPicPr>
          <p:nvPr/>
        </p:nvPicPr>
        <p:blipFill>
          <a:blip r:embed="rId7"/>
          <a:stretch>
            <a:fillRect/>
          </a:stretch>
        </p:blipFill>
        <p:spPr>
          <a:xfrm>
            <a:off x="7555798" y="21633364"/>
            <a:ext cx="6448362" cy="4513855"/>
          </a:xfrm>
          <a:prstGeom prst="rect">
            <a:avLst/>
          </a:prstGeom>
        </p:spPr>
      </p:pic>
      <p:pic>
        <p:nvPicPr>
          <p:cNvPr id="17" name="Picture 16" descr="A graph of calibration">
            <a:extLst>
              <a:ext uri="{FF2B5EF4-FFF2-40B4-BE49-F238E27FC236}">
                <a16:creationId xmlns:a16="http://schemas.microsoft.com/office/drawing/2014/main" id="{C0945966-8717-A453-F38D-4234AA122B8C}"/>
              </a:ext>
            </a:extLst>
          </p:cNvPr>
          <p:cNvPicPr>
            <a:picLocks noChangeAspect="1"/>
          </p:cNvPicPr>
          <p:nvPr/>
        </p:nvPicPr>
        <p:blipFill>
          <a:blip r:embed="rId8"/>
          <a:stretch>
            <a:fillRect/>
          </a:stretch>
        </p:blipFill>
        <p:spPr>
          <a:xfrm>
            <a:off x="15080406" y="21034071"/>
            <a:ext cx="6807244" cy="4765073"/>
          </a:xfrm>
          <a:prstGeom prst="rect">
            <a:avLst/>
          </a:prstGeom>
        </p:spPr>
      </p:pic>
      <p:graphicFrame>
        <p:nvGraphicFramePr>
          <p:cNvPr id="7" name="Content Placeholder 1">
            <a:extLst>
              <a:ext uri="{FF2B5EF4-FFF2-40B4-BE49-F238E27FC236}">
                <a16:creationId xmlns:a16="http://schemas.microsoft.com/office/drawing/2014/main" id="{1DC15576-7464-2AA9-F866-858CD844BA2C}"/>
              </a:ext>
            </a:extLst>
          </p:cNvPr>
          <p:cNvGraphicFramePr>
            <a:graphicFrameLocks/>
          </p:cNvGraphicFramePr>
          <p:nvPr>
            <p:extLst>
              <p:ext uri="{D42A27DB-BD31-4B8C-83A1-F6EECF244321}">
                <p14:modId xmlns:p14="http://schemas.microsoft.com/office/powerpoint/2010/main" val="35275850"/>
              </p:ext>
            </p:extLst>
          </p:nvPr>
        </p:nvGraphicFramePr>
        <p:xfrm>
          <a:off x="7846265" y="15823972"/>
          <a:ext cx="5574396" cy="4532875"/>
        </p:xfrm>
        <a:graphic>
          <a:graphicData uri="http://schemas.openxmlformats.org/drawingml/2006/table">
            <a:tbl>
              <a:tblPr firstRow="1" bandRow="1"/>
              <a:tblGrid>
                <a:gridCol w="4009515">
                  <a:extLst>
                    <a:ext uri="{9D8B030D-6E8A-4147-A177-3AD203B41FA5}">
                      <a16:colId xmlns:a16="http://schemas.microsoft.com/office/drawing/2014/main" val="1303537752"/>
                    </a:ext>
                  </a:extLst>
                </a:gridCol>
                <a:gridCol w="1564881">
                  <a:extLst>
                    <a:ext uri="{9D8B030D-6E8A-4147-A177-3AD203B41FA5}">
                      <a16:colId xmlns:a16="http://schemas.microsoft.com/office/drawing/2014/main" val="1470200861"/>
                    </a:ext>
                  </a:extLst>
                </a:gridCol>
              </a:tblGrid>
              <a:tr h="4708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Corbel" panose="020B0503020204020204" pitchFamily="34" charset="0"/>
                          <a:ea typeface="+mn-ea"/>
                          <a:cs typeface="+mn-cs"/>
                        </a:rPr>
                        <a:t>Operating parameter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Unit</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97787365"/>
                  </a:ext>
                </a:extLst>
              </a:tr>
              <a:tr h="62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IMS drift tube length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orbel" panose="020B0503020204020204" pitchFamily="34" charset="0"/>
                          <a:ea typeface="+mn-ea"/>
                          <a:cs typeface="+mn-cs"/>
                        </a:rPr>
                        <a:t>11.93 cm</a:t>
                      </a:r>
                    </a:p>
                    <a:p>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311605531"/>
                  </a:ext>
                </a:extLst>
              </a:tr>
              <a:tr h="47088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Electric field intensity </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670.6 V.cm</a:t>
                      </a:r>
                      <a:r>
                        <a:rPr lang="en-US" sz="1600" b="0" i="0" u="none" strike="noStrike" kern="1200" baseline="30000" dirty="0">
                          <a:solidFill>
                            <a:schemeClr val="dk1"/>
                          </a:solidFill>
                          <a:latin typeface="Corbel" panose="020B0503020204020204" pitchFamily="34" charset="0"/>
                          <a:ea typeface="+mn-ea"/>
                          <a:cs typeface="+mn-cs"/>
                        </a:rPr>
                        <a:t>-1</a:t>
                      </a:r>
                      <a:endParaRPr lang="en-US" sz="1600" baseline="300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192582436"/>
                  </a:ext>
                </a:extLst>
              </a:tr>
              <a:tr h="47088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orbel" panose="020B0503020204020204" pitchFamily="34" charset="0"/>
                          <a:ea typeface="+mn-ea"/>
                          <a:cs typeface="+mn-cs"/>
                        </a:rPr>
                        <a:t>IMS operating pressure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IN" sz="1600" dirty="0">
                          <a:latin typeface="Corbel" panose="020B0503020204020204" pitchFamily="34" charset="0"/>
                        </a:rPr>
                        <a:t>621 </a:t>
                      </a:r>
                      <a:r>
                        <a:rPr lang="en-US" sz="1600" b="0" i="0" u="none" strike="noStrike" kern="1200" baseline="0" dirty="0">
                          <a:solidFill>
                            <a:schemeClr val="dk1"/>
                          </a:solidFill>
                          <a:latin typeface="Corbel" panose="020B0503020204020204" pitchFamily="34" charset="0"/>
                          <a:ea typeface="+mn-ea"/>
                          <a:cs typeface="+mn-cs"/>
                        </a:rPr>
                        <a:t>mbar</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44175641"/>
                  </a:ext>
                </a:extLst>
              </a:tr>
              <a:tr h="47088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Corbel" panose="020B0503020204020204" pitchFamily="34" charset="0"/>
                          <a:ea typeface="+mn-ea"/>
                          <a:cs typeface="+mn-cs"/>
                        </a:rPr>
                        <a:t>IMS operating temperature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IN" sz="1600" dirty="0">
                          <a:latin typeface="Corbel" panose="020B0503020204020204" pitchFamily="34" charset="0"/>
                        </a:rPr>
                        <a:t>370 K</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684745594"/>
                  </a:ext>
                </a:extLst>
              </a:tr>
              <a:tr h="36121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orbel" panose="020B0503020204020204" pitchFamily="34" charset="0"/>
                          <a:ea typeface="+mn-ea"/>
                          <a:cs typeface="+mn-cs"/>
                        </a:rPr>
                        <a:t>Drift gas flow</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600 mL.min</a:t>
                      </a:r>
                      <a:r>
                        <a:rPr lang="en-US" sz="1600" b="0" i="0" u="none" strike="noStrike" kern="1200" baseline="30000" dirty="0">
                          <a:solidFill>
                            <a:schemeClr val="dk1"/>
                          </a:solidFill>
                          <a:latin typeface="Corbel" panose="020B0503020204020204" pitchFamily="34" charset="0"/>
                          <a:ea typeface="+mn-ea"/>
                          <a:cs typeface="+mn-cs"/>
                        </a:rPr>
                        <a:t>-1</a:t>
                      </a:r>
                      <a:endParaRPr lang="en-US" sz="1600" baseline="300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2032433018"/>
                  </a:ext>
                </a:extLst>
              </a:tr>
              <a:tr h="36121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a:solidFill>
                            <a:schemeClr val="dk1"/>
                          </a:solidFill>
                          <a:latin typeface="Corbel" panose="020B0503020204020204" pitchFamily="34" charset="0"/>
                          <a:ea typeface="+mn-ea"/>
                          <a:cs typeface="+mn-cs"/>
                        </a:rPr>
                        <a:t>CD current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10 </a:t>
                      </a:r>
                      <a:r>
                        <a:rPr lang="el-GR" sz="1600" b="0" i="0" u="none" strike="noStrike" kern="1200" baseline="0" dirty="0">
                          <a:solidFill>
                            <a:schemeClr val="dk1"/>
                          </a:solidFill>
                          <a:latin typeface="Corbel" panose="020B0503020204020204" pitchFamily="34" charset="0"/>
                          <a:ea typeface="+mn-ea"/>
                          <a:cs typeface="+mn-cs"/>
                        </a:rPr>
                        <a:t>μ</a:t>
                      </a:r>
                      <a:r>
                        <a:rPr lang="en-US" sz="1600" b="0" i="0" u="none" strike="noStrike" kern="1200" baseline="0" dirty="0">
                          <a:solidFill>
                            <a:schemeClr val="dk1"/>
                          </a:solidFill>
                          <a:latin typeface="Corbel" panose="020B0503020204020204" pitchFamily="34" charset="0"/>
                          <a:ea typeface="+mn-ea"/>
                          <a:cs typeface="+mn-cs"/>
                        </a:rPr>
                        <a:t>A</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016871309"/>
                  </a:ext>
                </a:extLst>
              </a:tr>
              <a:tr h="47088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Corbel" panose="020B0503020204020204" pitchFamily="34" charset="0"/>
                          <a:ea typeface="+mn-ea"/>
                          <a:cs typeface="+mn-cs"/>
                        </a:rPr>
                        <a:t>Shutter grid pulse width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80 </a:t>
                      </a:r>
                      <a:r>
                        <a:rPr lang="el-GR" sz="1600" b="0" i="0" u="none" strike="noStrike" kern="1200" baseline="0" dirty="0">
                          <a:solidFill>
                            <a:schemeClr val="dk1"/>
                          </a:solidFill>
                          <a:latin typeface="Corbel" panose="020B0503020204020204" pitchFamily="34" charset="0"/>
                          <a:ea typeface="+mn-ea"/>
                          <a:cs typeface="+mn-cs"/>
                        </a:rPr>
                        <a:t>μ</a:t>
                      </a:r>
                      <a:r>
                        <a:rPr lang="en-US" sz="1600" b="0" i="0" u="none" strike="noStrike" kern="1200" baseline="0" dirty="0">
                          <a:solidFill>
                            <a:schemeClr val="dk1"/>
                          </a:solidFill>
                          <a:latin typeface="Corbel" panose="020B0503020204020204" pitchFamily="34" charset="0"/>
                          <a:ea typeface="+mn-ea"/>
                          <a:cs typeface="+mn-cs"/>
                        </a:rPr>
                        <a:t>s</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707386304"/>
                  </a:ext>
                </a:extLst>
              </a:tr>
              <a:tr h="47088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Corbel" panose="020B0503020204020204" pitchFamily="34" charset="0"/>
                          <a:ea typeface="+mn-ea"/>
                          <a:cs typeface="+mn-cs"/>
                        </a:rPr>
                        <a:t>Shutter grid frequency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r>
                        <a:rPr lang="en-US" sz="1600" b="0" i="0" u="none" strike="noStrike" kern="1200" baseline="0" dirty="0">
                          <a:solidFill>
                            <a:schemeClr val="dk1"/>
                          </a:solidFill>
                          <a:latin typeface="Corbel" panose="020B0503020204020204" pitchFamily="34" charset="0"/>
                          <a:ea typeface="+mn-ea"/>
                          <a:cs typeface="+mn-cs"/>
                        </a:rPr>
                        <a:t>16 Hz</a:t>
                      </a:r>
                      <a:endParaRPr lang="en-US" sz="1600" dirty="0">
                        <a:latin typeface="Corbel" panose="020B05030202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4067338189"/>
                  </a:ext>
                </a:extLst>
              </a:tr>
              <a:tr h="36121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marL="0" lvl="0" indent="0" algn="l">
                        <a:lnSpc>
                          <a:spcPct val="100000"/>
                        </a:lnSpc>
                        <a:spcBef>
                          <a:spcPts val="0"/>
                        </a:spcBef>
                        <a:spcAft>
                          <a:spcPts val="0"/>
                        </a:spcAft>
                        <a:buNone/>
                      </a:pPr>
                      <a:r>
                        <a:rPr lang="en-US" sz="1600" b="0" i="0" u="none" strike="noStrike" kern="1200" baseline="0" dirty="0">
                          <a:solidFill>
                            <a:schemeClr val="dk1"/>
                          </a:solidFill>
                          <a:latin typeface="Corbel" panose="020B0503020204020204" pitchFamily="34" charset="0"/>
                          <a:ea typeface="+mn-ea"/>
                          <a:cs typeface="+mn-cs"/>
                        </a:rPr>
                        <a:t>Carrier Gas Flow rate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lvl="0">
                        <a:buNone/>
                      </a:pPr>
                      <a:r>
                        <a:rPr lang="en-US" sz="1600" b="0" i="0" u="none" strike="noStrike" kern="1200" baseline="0" dirty="0">
                          <a:solidFill>
                            <a:schemeClr val="dk1"/>
                          </a:solidFill>
                          <a:latin typeface="Corbel" panose="020B0503020204020204" pitchFamily="34" charset="0"/>
                          <a:ea typeface="+mn-ea"/>
                          <a:cs typeface="+mn-cs"/>
                        </a:rPr>
                        <a:t>100 ml/min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852516560"/>
                  </a:ext>
                </a:extLst>
              </a:tr>
            </a:tbl>
          </a:graphicData>
        </a:graphic>
      </p:graphicFrame>
      <p:sp>
        <p:nvSpPr>
          <p:cNvPr id="8" name="Google Shape;40;p3">
            <a:extLst>
              <a:ext uri="{FF2B5EF4-FFF2-40B4-BE49-F238E27FC236}">
                <a16:creationId xmlns:a16="http://schemas.microsoft.com/office/drawing/2014/main" id="{AADF5682-A023-BF96-4DF4-FA33E3720FCF}"/>
              </a:ext>
            </a:extLst>
          </p:cNvPr>
          <p:cNvSpPr txBox="1"/>
          <p:nvPr/>
        </p:nvSpPr>
        <p:spPr>
          <a:xfrm>
            <a:off x="10156411" y="7607803"/>
            <a:ext cx="2347898" cy="734076"/>
          </a:xfrm>
          <a:prstGeom prst="rect">
            <a:avLst/>
          </a:prstGeom>
          <a:noFill/>
          <a:ln>
            <a:noFill/>
          </a:ln>
        </p:spPr>
        <p:txBody>
          <a:bodyPr spcFirstLastPara="1" wrap="square" lIns="91425" tIns="35175" rIns="70350" bIns="35175" anchor="ctr" anchorCtr="0">
            <a:noAutofit/>
          </a:bodyPr>
          <a:lstStyle/>
          <a:p>
            <a:pPr marL="0" lvl="0" indent="0" algn="l" rtl="0">
              <a:lnSpc>
                <a:spcPct val="90000"/>
              </a:lnSpc>
              <a:spcBef>
                <a:spcPts val="0"/>
              </a:spcBef>
              <a:spcAft>
                <a:spcPts val="0"/>
              </a:spcAft>
              <a:buNone/>
            </a:pPr>
            <a:r>
              <a:rPr lang="en-IN" sz="4000" b="1" dirty="0">
                <a:solidFill>
                  <a:srgbClr val="D44513"/>
                </a:solidFill>
                <a:latin typeface="Corbel"/>
                <a:ea typeface="Corbel"/>
                <a:cs typeface="Corbel"/>
                <a:sym typeface="Corbel"/>
              </a:rPr>
              <a:t>Principle</a:t>
            </a:r>
            <a:endParaRPr sz="4000" b="1" dirty="0">
              <a:solidFill>
                <a:srgbClr val="D44513"/>
              </a:solidFill>
              <a:latin typeface="Corbel"/>
              <a:ea typeface="Corbel"/>
              <a:cs typeface="Corbel"/>
              <a:sym typeface="Corbel"/>
            </a:endParaRPr>
          </a:p>
        </p:txBody>
      </p:sp>
      <p:sp>
        <p:nvSpPr>
          <p:cNvPr id="13" name="TextBox 12">
            <a:extLst>
              <a:ext uri="{FF2B5EF4-FFF2-40B4-BE49-F238E27FC236}">
                <a16:creationId xmlns:a16="http://schemas.microsoft.com/office/drawing/2014/main" id="{30868B30-15BA-7C75-4B89-B403D25B77A8}"/>
              </a:ext>
            </a:extLst>
          </p:cNvPr>
          <p:cNvSpPr txBox="1"/>
          <p:nvPr/>
        </p:nvSpPr>
        <p:spPr>
          <a:xfrm>
            <a:off x="14728839" y="25675557"/>
            <a:ext cx="8010837" cy="707886"/>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FF0000"/>
                </a:solidFill>
                <a:latin typeface="Corbel" panose="020B0503020204020204" pitchFamily="34" charset="0"/>
              </a:rPr>
              <a:t>Temperature is used as a tunable parameter</a:t>
            </a:r>
          </a:p>
          <a:p>
            <a:pPr marL="342900" indent="-342900" algn="just">
              <a:buFont typeface="Arial" panose="020B0604020202020204" pitchFamily="34" charset="0"/>
              <a:buChar char="•"/>
            </a:pPr>
            <a:r>
              <a:rPr lang="en-US" sz="2000" dirty="0">
                <a:solidFill>
                  <a:srgbClr val="FF0000"/>
                </a:solidFill>
                <a:latin typeface="Corbel" panose="020B0503020204020204" pitchFamily="34" charset="0"/>
              </a:rPr>
              <a:t>As we increase the temperature, the Limit of Detection improves</a:t>
            </a:r>
            <a:r>
              <a:rPr lang="en-US" sz="2000" dirty="0">
                <a:latin typeface="Corbel" panose="020B0503020204020204" pitchFamily="34" charset="0"/>
              </a:rPr>
              <a:t>.</a:t>
            </a:r>
          </a:p>
        </p:txBody>
      </p:sp>
      <p:sp>
        <p:nvSpPr>
          <p:cNvPr id="22" name="Google Shape;40;p3">
            <a:extLst>
              <a:ext uri="{FF2B5EF4-FFF2-40B4-BE49-F238E27FC236}">
                <a16:creationId xmlns:a16="http://schemas.microsoft.com/office/drawing/2014/main" id="{9377C81A-1B62-E2EC-DEA6-EDF094EC1327}"/>
              </a:ext>
            </a:extLst>
          </p:cNvPr>
          <p:cNvSpPr txBox="1"/>
          <p:nvPr/>
        </p:nvSpPr>
        <p:spPr>
          <a:xfrm>
            <a:off x="262320" y="14195243"/>
            <a:ext cx="6838200" cy="734076"/>
          </a:xfrm>
          <a:prstGeom prst="rect">
            <a:avLst/>
          </a:prstGeom>
          <a:noFill/>
          <a:ln>
            <a:noFill/>
          </a:ln>
        </p:spPr>
        <p:txBody>
          <a:bodyPr spcFirstLastPara="1" wrap="square" lIns="91425" tIns="35175" rIns="70350" bIns="35175" anchor="ctr" anchorCtr="0">
            <a:noAutofit/>
          </a:bodyPr>
          <a:lstStyle/>
          <a:p>
            <a:pPr marL="0" lvl="0" indent="0" algn="ctr" rtl="0">
              <a:lnSpc>
                <a:spcPct val="90000"/>
              </a:lnSpc>
              <a:spcBef>
                <a:spcPts val="0"/>
              </a:spcBef>
              <a:spcAft>
                <a:spcPts val="0"/>
              </a:spcAft>
              <a:buNone/>
            </a:pPr>
            <a:r>
              <a:rPr lang="en-IN" sz="4000" b="1" dirty="0">
                <a:solidFill>
                  <a:srgbClr val="D44513"/>
                </a:solidFill>
                <a:latin typeface="Corbel"/>
                <a:ea typeface="Corbel"/>
                <a:cs typeface="Corbel"/>
                <a:sym typeface="Corbel"/>
              </a:rPr>
              <a:t>Ion Mobility Spectrometry</a:t>
            </a:r>
            <a:endParaRPr sz="4000" b="1" dirty="0">
              <a:solidFill>
                <a:srgbClr val="D44513"/>
              </a:solidFill>
              <a:latin typeface="Corbel"/>
              <a:ea typeface="Corbel"/>
              <a:cs typeface="Corbel"/>
              <a:sym typeface="Corbel"/>
            </a:endParaRPr>
          </a:p>
        </p:txBody>
      </p:sp>
      <p:sp>
        <p:nvSpPr>
          <p:cNvPr id="27" name="Google Shape;33;p3">
            <a:extLst>
              <a:ext uri="{FF2B5EF4-FFF2-40B4-BE49-F238E27FC236}">
                <a16:creationId xmlns:a16="http://schemas.microsoft.com/office/drawing/2014/main" id="{F7CC09C7-6C26-807C-27C2-6F0412537710}"/>
              </a:ext>
            </a:extLst>
          </p:cNvPr>
          <p:cNvSpPr/>
          <p:nvPr/>
        </p:nvSpPr>
        <p:spPr>
          <a:xfrm>
            <a:off x="262319" y="7656861"/>
            <a:ext cx="6971708" cy="6072127"/>
          </a:xfrm>
          <a:prstGeom prst="rect">
            <a:avLst/>
          </a:prstGeom>
          <a:solidFill>
            <a:schemeClr val="lt1"/>
          </a:solidFill>
          <a:ln w="28575" cap="flat" cmpd="sng">
            <a:solidFill>
              <a:srgbClr val="D44513"/>
            </a:solidFill>
            <a:prstDash val="solid"/>
            <a:round/>
            <a:headEnd type="none" w="sm" len="sm"/>
            <a:tailEnd type="none" w="sm" len="sm"/>
          </a:ln>
        </p:spPr>
        <p:txBody>
          <a:bodyPr spcFirstLastPara="1" wrap="square" lIns="70350" tIns="70350" rIns="70350" bIns="70350" anchor="ctr" anchorCtr="0">
            <a:noAutofit/>
          </a:bodyPr>
          <a:lstStyle/>
          <a:p>
            <a:pPr marL="0" lvl="0" indent="0" algn="l" rtl="0">
              <a:spcBef>
                <a:spcPts val="0"/>
              </a:spcBef>
              <a:spcAft>
                <a:spcPts val="0"/>
              </a:spcAft>
              <a:buNone/>
            </a:pPr>
            <a:endParaRPr sz="1300"/>
          </a:p>
        </p:txBody>
      </p:sp>
      <p:sp>
        <p:nvSpPr>
          <p:cNvPr id="28" name="Google Shape;34;p3">
            <a:extLst>
              <a:ext uri="{FF2B5EF4-FFF2-40B4-BE49-F238E27FC236}">
                <a16:creationId xmlns:a16="http://schemas.microsoft.com/office/drawing/2014/main" id="{726AB80E-27D1-8E9C-A8A4-9F4C9517B676}"/>
              </a:ext>
            </a:extLst>
          </p:cNvPr>
          <p:cNvSpPr txBox="1"/>
          <p:nvPr/>
        </p:nvSpPr>
        <p:spPr>
          <a:xfrm>
            <a:off x="1992614" y="7632878"/>
            <a:ext cx="4947254" cy="734100"/>
          </a:xfrm>
          <a:prstGeom prst="rect">
            <a:avLst/>
          </a:prstGeom>
          <a:noFill/>
          <a:ln>
            <a:noFill/>
          </a:ln>
        </p:spPr>
        <p:txBody>
          <a:bodyPr spcFirstLastPara="1" wrap="square" lIns="91425" tIns="35175" rIns="70350" bIns="35175" anchor="ctr" anchorCtr="0">
            <a:noAutofit/>
          </a:bodyPr>
          <a:lstStyle/>
          <a:p>
            <a:pPr lvl="0">
              <a:lnSpc>
                <a:spcPct val="90000"/>
              </a:lnSpc>
            </a:pPr>
            <a:r>
              <a:rPr lang="en-IN" sz="4000" b="1" dirty="0">
                <a:solidFill>
                  <a:srgbClr val="D44513"/>
                </a:solidFill>
                <a:latin typeface="Corbel"/>
                <a:ea typeface="Corbel"/>
                <a:cs typeface="Corbel"/>
                <a:sym typeface="Corbel"/>
              </a:rPr>
              <a:t>Introduction</a:t>
            </a:r>
          </a:p>
        </p:txBody>
      </p:sp>
      <p:sp>
        <p:nvSpPr>
          <p:cNvPr id="29" name="Google Shape;35;p3">
            <a:extLst>
              <a:ext uri="{FF2B5EF4-FFF2-40B4-BE49-F238E27FC236}">
                <a16:creationId xmlns:a16="http://schemas.microsoft.com/office/drawing/2014/main" id="{F8CE75EE-5A38-590D-421B-6E970ADA4814}"/>
              </a:ext>
            </a:extLst>
          </p:cNvPr>
          <p:cNvSpPr txBox="1"/>
          <p:nvPr/>
        </p:nvSpPr>
        <p:spPr>
          <a:xfrm>
            <a:off x="453719" y="8195620"/>
            <a:ext cx="6646800" cy="1825569"/>
          </a:xfrm>
          <a:prstGeom prst="rect">
            <a:avLst/>
          </a:prstGeom>
          <a:noFill/>
          <a:ln>
            <a:noFill/>
          </a:ln>
        </p:spPr>
        <p:txBody>
          <a:bodyPr spcFirstLastPara="1" wrap="square" lIns="91425" tIns="35175" rIns="70350" bIns="35175" anchor="t" anchorCtr="0">
            <a:noAutofit/>
          </a:bodyPr>
          <a:lstStyle/>
          <a:p>
            <a:pPr marL="285750" lvl="0" indent="-285750" algn="l" rtl="0">
              <a:lnSpc>
                <a:spcPct val="102000"/>
              </a:lnSpc>
              <a:spcBef>
                <a:spcPts val="1000"/>
              </a:spcBef>
              <a:spcAft>
                <a:spcPts val="0"/>
              </a:spcAft>
              <a:buFont typeface="Arial" panose="020B0604020202020204" pitchFamily="34" charset="0"/>
              <a:buChar char="•"/>
            </a:pPr>
            <a:r>
              <a:rPr lang="en-SK" sz="1800" dirty="0">
                <a:solidFill>
                  <a:schemeClr val="tx1"/>
                </a:solidFill>
                <a:latin typeface="Corbel"/>
                <a:ea typeface="Corbel"/>
                <a:cs typeface="Corbel"/>
                <a:sym typeface="Corbel"/>
              </a:rPr>
              <a:t>Volatile organic compound (VOC) detection is increasingly important for </a:t>
            </a:r>
            <a:r>
              <a:rPr lang="en-SK" sz="1800" b="1" dirty="0">
                <a:solidFill>
                  <a:schemeClr val="tx1"/>
                </a:solidFill>
                <a:latin typeface="Corbel"/>
                <a:ea typeface="Corbel"/>
                <a:cs typeface="Corbel"/>
                <a:sym typeface="Corbel"/>
              </a:rPr>
              <a:t>monitoring environmental quality, ensuring workplace safety, and supporting medical diagnostics. </a:t>
            </a:r>
          </a:p>
          <a:p>
            <a:pPr marL="285750" lvl="0" indent="-285750" algn="l" rtl="0">
              <a:lnSpc>
                <a:spcPct val="102000"/>
              </a:lnSpc>
              <a:spcBef>
                <a:spcPts val="1000"/>
              </a:spcBef>
              <a:spcAft>
                <a:spcPts val="0"/>
              </a:spcAft>
              <a:buFont typeface="Arial" panose="020B0604020202020204" pitchFamily="34" charset="0"/>
              <a:buChar char="•"/>
            </a:pPr>
            <a:r>
              <a:rPr lang="en-SK" sz="1800" dirty="0">
                <a:solidFill>
                  <a:schemeClr val="tx1"/>
                </a:solidFill>
                <a:latin typeface="Corbel"/>
                <a:ea typeface="Corbel"/>
                <a:cs typeface="Corbel"/>
                <a:sym typeface="Corbel"/>
              </a:rPr>
              <a:t>This study focuses on how varying temperatures affect ketone detection using ion mobility spectrometry (IMS) equipped with corona discharge ionization (CDI) in positive mode</a:t>
            </a:r>
            <a:r>
              <a:rPr lang="en-SK" sz="1500" dirty="0">
                <a:solidFill>
                  <a:schemeClr val="tx1"/>
                </a:solidFill>
                <a:latin typeface="Corbel"/>
                <a:ea typeface="Corbel"/>
                <a:cs typeface="Corbel"/>
                <a:sym typeface="Corbel"/>
              </a:rPr>
              <a:t>. </a:t>
            </a:r>
            <a:br>
              <a:rPr lang="en-SK" sz="1500" dirty="0">
                <a:solidFill>
                  <a:schemeClr val="dk1"/>
                </a:solidFill>
                <a:latin typeface="Corbel"/>
                <a:ea typeface="Corbel"/>
                <a:cs typeface="Corbel"/>
                <a:sym typeface="Corbel"/>
              </a:rPr>
            </a:br>
            <a:endParaRPr lang="en-SK" sz="1500" dirty="0">
              <a:latin typeface="Corbel"/>
              <a:ea typeface="Corbel"/>
              <a:cs typeface="Corbel"/>
              <a:sym typeface="Corbel"/>
            </a:endParaRPr>
          </a:p>
        </p:txBody>
      </p:sp>
      <p:grpSp>
        <p:nvGrpSpPr>
          <p:cNvPr id="33" name="Google Shape;46;p3">
            <a:extLst>
              <a:ext uri="{FF2B5EF4-FFF2-40B4-BE49-F238E27FC236}">
                <a16:creationId xmlns:a16="http://schemas.microsoft.com/office/drawing/2014/main" id="{1E149851-DFFF-F53B-D2BD-642C1651E691}"/>
              </a:ext>
            </a:extLst>
          </p:cNvPr>
          <p:cNvGrpSpPr/>
          <p:nvPr/>
        </p:nvGrpSpPr>
        <p:grpSpPr>
          <a:xfrm>
            <a:off x="474553" y="10330766"/>
            <a:ext cx="6605132" cy="2000977"/>
            <a:chOff x="819630" y="5672402"/>
            <a:chExt cx="6904800" cy="2121252"/>
          </a:xfrm>
        </p:grpSpPr>
        <p:sp>
          <p:nvSpPr>
            <p:cNvPr id="34" name="Google Shape;47;p3">
              <a:extLst>
                <a:ext uri="{FF2B5EF4-FFF2-40B4-BE49-F238E27FC236}">
                  <a16:creationId xmlns:a16="http://schemas.microsoft.com/office/drawing/2014/main" id="{5E4AAD8F-6E21-376F-F847-0E3CAA24339F}"/>
                </a:ext>
              </a:extLst>
            </p:cNvPr>
            <p:cNvSpPr txBox="1"/>
            <p:nvPr/>
          </p:nvSpPr>
          <p:spPr>
            <a:xfrm>
              <a:off x="819630" y="5672402"/>
              <a:ext cx="6904800" cy="644577"/>
            </a:xfrm>
            <a:prstGeom prst="rect">
              <a:avLst/>
            </a:prstGeom>
            <a:noFill/>
            <a:ln>
              <a:noFill/>
            </a:ln>
          </p:spPr>
          <p:txBody>
            <a:bodyPr spcFirstLastPara="1" wrap="square" lIns="91425" tIns="35175" rIns="70350" bIns="35175" anchor="ctr" anchorCtr="0">
              <a:noAutofit/>
            </a:bodyPr>
            <a:lstStyle/>
            <a:p>
              <a:pPr marL="0" lvl="0" indent="0" algn="l" rtl="0">
                <a:lnSpc>
                  <a:spcPct val="90000"/>
                </a:lnSpc>
                <a:spcBef>
                  <a:spcPts val="0"/>
                </a:spcBef>
                <a:spcAft>
                  <a:spcPts val="0"/>
                </a:spcAft>
                <a:buNone/>
              </a:pPr>
              <a:r>
                <a:rPr lang="en-SK" sz="3100" b="1" dirty="0">
                  <a:solidFill>
                    <a:srgbClr val="D44513"/>
                  </a:solidFill>
                  <a:latin typeface="Corbel"/>
                  <a:ea typeface="Corbel"/>
                  <a:cs typeface="Corbel"/>
                  <a:sym typeface="Corbel"/>
                </a:rPr>
                <a:t>Ion-Molecule Reactions</a:t>
              </a:r>
            </a:p>
            <a:p>
              <a:pPr marL="0" lvl="0" indent="0" algn="l" rtl="0">
                <a:lnSpc>
                  <a:spcPct val="90000"/>
                </a:lnSpc>
                <a:spcBef>
                  <a:spcPts val="0"/>
                </a:spcBef>
                <a:spcAft>
                  <a:spcPts val="0"/>
                </a:spcAft>
                <a:buNone/>
              </a:pPr>
              <a:endParaRPr sz="3100" b="1" dirty="0">
                <a:solidFill>
                  <a:srgbClr val="D44513"/>
                </a:solidFill>
                <a:latin typeface="Corbel"/>
                <a:ea typeface="Corbel"/>
                <a:cs typeface="Corbel"/>
                <a:sym typeface="Corbel"/>
              </a:endParaRPr>
            </a:p>
          </p:txBody>
        </p:sp>
        <mc:AlternateContent xmlns:mc="http://schemas.openxmlformats.org/markup-compatibility/2006" xmlns:a14="http://schemas.microsoft.com/office/drawing/2010/main">
          <mc:Choice Requires="a14">
            <p:sp>
              <p:nvSpPr>
                <p:cNvPr id="35" name="Google Shape;48;p3">
                  <a:extLst>
                    <a:ext uri="{FF2B5EF4-FFF2-40B4-BE49-F238E27FC236}">
                      <a16:creationId xmlns:a16="http://schemas.microsoft.com/office/drawing/2014/main" id="{9E855064-B854-6699-7832-1172837CE82A}"/>
                    </a:ext>
                  </a:extLst>
                </p:cNvPr>
                <p:cNvSpPr txBox="1"/>
                <p:nvPr/>
              </p:nvSpPr>
              <p:spPr>
                <a:xfrm>
                  <a:off x="841230" y="5969654"/>
                  <a:ext cx="6883200" cy="1824000"/>
                </a:xfrm>
                <a:prstGeom prst="rect">
                  <a:avLst/>
                </a:prstGeom>
                <a:noFill/>
                <a:ln>
                  <a:noFill/>
                </a:ln>
              </p:spPr>
              <p:txBody>
                <a:bodyPr spcFirstLastPara="1" wrap="square" lIns="91425" tIns="35175" rIns="70350" bIns="351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800" b="0" i="0" u="none" strike="noStrike" kern="0" cap="none" spc="0" normalizeH="0" baseline="0" noProof="0" dirty="0">
                      <a:ln>
                        <a:noFill/>
                      </a:ln>
                      <a:solidFill>
                        <a:srgbClr val="000000"/>
                      </a:solidFill>
                      <a:effectLst/>
                      <a:uLnTx/>
                      <a:uFillTx/>
                      <a:latin typeface="Corbel" panose="020B0503020204020204" pitchFamily="34" charset="0"/>
                      <a:cs typeface="Arial"/>
                      <a:sym typeface="Arial"/>
                    </a:rPr>
                    <a:t>Ketones have a </a:t>
                  </a:r>
                  <a:r>
                    <a:rPr kumimoji="0" lang="pt-BR" sz="1800" b="0" i="0" u="none" strike="noStrike" kern="0" cap="none" spc="0" normalizeH="0" baseline="0" noProof="0" dirty="0">
                      <a:ln>
                        <a:noFill/>
                      </a:ln>
                      <a:solidFill>
                        <a:srgbClr val="FF0000"/>
                      </a:solidFill>
                      <a:effectLst/>
                      <a:uLnTx/>
                      <a:uFillTx/>
                      <a:latin typeface="Corbel" panose="020B0503020204020204" pitchFamily="34" charset="0"/>
                      <a:cs typeface="Arial"/>
                      <a:sym typeface="Arial"/>
                    </a:rPr>
                    <a:t>higher proton </a:t>
                  </a:r>
                  <a:r>
                    <a:rPr kumimoji="0" lang="pt-BR" sz="1800" b="0" i="0" u="none" strike="noStrike" kern="0" cap="none" spc="0" normalizeH="0" baseline="0" noProof="0" dirty="0">
                      <a:ln>
                        <a:noFill/>
                      </a:ln>
                      <a:solidFill>
                        <a:srgbClr val="000000"/>
                      </a:solidFill>
                      <a:effectLst/>
                      <a:uLnTx/>
                      <a:uFillTx/>
                      <a:latin typeface="Corbel" panose="020B0503020204020204" pitchFamily="34" charset="0"/>
                      <a:cs typeface="Arial"/>
                      <a:sym typeface="Arial"/>
                    </a:rPr>
                    <a:t>affinity, so they </a:t>
                  </a:r>
                  <a:r>
                    <a:rPr kumimoji="0" lang="pt-BR" sz="1800" b="0" i="0" u="none" strike="noStrike" kern="0" cap="none" spc="0" normalizeH="0" baseline="0" noProof="0" dirty="0">
                      <a:ln>
                        <a:noFill/>
                      </a:ln>
                      <a:solidFill>
                        <a:srgbClr val="FF0000"/>
                      </a:solidFill>
                      <a:effectLst/>
                      <a:uLnTx/>
                      <a:uFillTx/>
                      <a:latin typeface="Corbel" panose="020B0503020204020204" pitchFamily="34" charset="0"/>
                      <a:cs typeface="Arial"/>
                      <a:sym typeface="Arial"/>
                    </a:rPr>
                    <a:t>readily accept a proton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pt-BR" sz="1800" b="0" i="1" u="none" strike="noStrike" kern="0" cap="none" spc="0" normalizeH="0" baseline="0" noProof="0" dirty="0" smtClean="0">
                            <a:ln>
                              <a:noFill/>
                            </a:ln>
                            <a:solidFill>
                              <a:srgbClr val="000000"/>
                            </a:solidFill>
                            <a:effectLst/>
                            <a:uLnTx/>
                            <a:uFillTx/>
                            <a:latin typeface="Cambria Math" panose="02040503050406030204" pitchFamily="18" charset="0"/>
                            <a:sym typeface="Arial"/>
                          </a:rPr>
                          <m:t>𝐻</m:t>
                        </m:r>
                        <m:r>
                          <a:rPr kumimoji="0" lang="pt-BR" sz="1800" b="0" i="1" u="none" strike="noStrike" kern="0" cap="none" spc="0" normalizeH="0" baseline="3000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𝐻</m:t>
                        </m:r>
                        <m:r>
                          <a:rPr kumimoji="0" lang="pt-BR" sz="1800" b="0" i="1" u="none" strike="noStrike" kern="0" cap="none" spc="0" normalizeH="0" baseline="-25000" noProof="0" dirty="0">
                            <a:ln>
                              <a:noFill/>
                            </a:ln>
                            <a:solidFill>
                              <a:srgbClr val="000000"/>
                            </a:solidFill>
                            <a:effectLst/>
                            <a:uLnTx/>
                            <a:uFillTx/>
                            <a:latin typeface="Cambria Math" panose="02040503050406030204" pitchFamily="18" charset="0"/>
                            <a:sym typeface="Arial"/>
                          </a:rPr>
                          <m:t>2</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𝑂</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25000" noProof="0" dirty="0">
                            <a:ln>
                              <a:noFill/>
                            </a:ln>
                            <a:solidFill>
                              <a:srgbClr val="000000"/>
                            </a:solidFill>
                            <a:effectLst/>
                            <a:uLnTx/>
                            <a:uFillTx/>
                            <a:latin typeface="Cambria Math" panose="02040503050406030204" pitchFamily="18" charset="0"/>
                            <a:sym typeface="Arial"/>
                          </a:rPr>
                          <m:t>𝑛</m:t>
                        </m:r>
                        <m:r>
                          <a:rPr kumimoji="0" lang="pt-BR" sz="1800" b="0" i="1" u="none" strike="noStrike" kern="0" cap="none" spc="0" normalizeH="0" baseline="-2500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𝐴</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 </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𝐴</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𝐻</m:t>
                        </m:r>
                        <m:r>
                          <a:rPr kumimoji="0" lang="pt-BR" sz="1800" b="0" i="1" u="none" strike="noStrike" kern="0" cap="none" spc="0" normalizeH="0" baseline="3000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𝐻</m:t>
                        </m:r>
                        <m:r>
                          <a:rPr kumimoji="0" lang="pt-BR" sz="1800" b="0" i="1" u="none" strike="noStrike" kern="0" cap="none" spc="0" normalizeH="0" baseline="-25000" noProof="0" dirty="0">
                            <a:ln>
                              <a:noFill/>
                            </a:ln>
                            <a:solidFill>
                              <a:srgbClr val="000000"/>
                            </a:solidFill>
                            <a:effectLst/>
                            <a:uLnTx/>
                            <a:uFillTx/>
                            <a:latin typeface="Cambria Math" panose="02040503050406030204" pitchFamily="18" charset="0"/>
                            <a:sym typeface="Arial"/>
                          </a:rPr>
                          <m:t>2​</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𝑂</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25000" noProof="0" dirty="0">
                            <a:ln>
                              <a:noFill/>
                            </a:ln>
                            <a:solidFill>
                              <a:srgbClr val="000000"/>
                            </a:solidFill>
                            <a:effectLst/>
                            <a:uLnTx/>
                            <a:uFillTx/>
                            <a:latin typeface="Cambria Math" panose="02040503050406030204" pitchFamily="18" charset="0"/>
                            <a:sym typeface="Arial"/>
                          </a:rPr>
                          <m:t>𝑚</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𝑛</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𝑚</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𝐻</m:t>
                        </m:r>
                        <m:r>
                          <a:rPr kumimoji="0" lang="pt-BR" sz="1800" b="0" i="1" u="none" strike="noStrike" kern="0" cap="none" spc="0" normalizeH="0" baseline="-25000" noProof="0" dirty="0">
                            <a:ln>
                              <a:noFill/>
                            </a:ln>
                            <a:solidFill>
                              <a:srgbClr val="000000"/>
                            </a:solidFill>
                            <a:effectLst/>
                            <a:uLnTx/>
                            <a:uFillTx/>
                            <a:latin typeface="Cambria Math" panose="02040503050406030204" pitchFamily="18" charset="0"/>
                            <a:sym typeface="Arial"/>
                          </a:rPr>
                          <m:t>2</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𝑂</m:t>
                        </m:r>
                        <m:r>
                          <a:rPr kumimoji="0" lang="pt-BR" sz="1800" b="0" i="1" u="none" strike="noStrike" kern="0" cap="none" spc="0" normalizeH="0" baseline="0" noProof="0" dirty="0">
                            <a:ln>
                              <a:noFill/>
                            </a:ln>
                            <a:solidFill>
                              <a:srgbClr val="000000"/>
                            </a:solidFill>
                            <a:effectLst/>
                            <a:uLnTx/>
                            <a:uFillTx/>
                            <a:latin typeface="Cambria Math" panose="02040503050406030204" pitchFamily="18" charset="0"/>
                            <a:sym typeface="Arial"/>
                          </a:rPr>
                          <m:t> </m:t>
                        </m:r>
                      </m:oMath>
                    </m:oMathPara>
                  </a14:m>
                  <a:endParaRPr kumimoji="0" lang="pt-BR" sz="1800" b="0" i="0" u="none" strike="noStrike" kern="0" cap="none" spc="0" normalizeH="0" baseline="0" noProof="0" dirty="0">
                    <a:ln>
                      <a:noFill/>
                    </a:ln>
                    <a:solidFill>
                      <a:srgbClr val="FF0000"/>
                    </a:solidFill>
                    <a:effectLst/>
                    <a:uLnTx/>
                    <a:uFillTx/>
                    <a:latin typeface="Arial"/>
                    <a:cs typeface="Arial"/>
                    <a:sym typeface="Arial"/>
                  </a:endParaRPr>
                </a:p>
              </p:txBody>
            </p:sp>
          </mc:Choice>
          <mc:Fallback xmlns="">
            <p:sp>
              <p:nvSpPr>
                <p:cNvPr id="35" name="Google Shape;48;p3">
                  <a:extLst>
                    <a:ext uri="{FF2B5EF4-FFF2-40B4-BE49-F238E27FC236}">
                      <a16:creationId xmlns:a16="http://schemas.microsoft.com/office/drawing/2014/main" id="{9E855064-B854-6699-7832-1172837CE82A}"/>
                    </a:ext>
                  </a:extLst>
                </p:cNvPr>
                <p:cNvSpPr txBox="1">
                  <a:spLocks noRot="1" noChangeAspect="1" noMove="1" noResize="1" noEditPoints="1" noAdjustHandles="1" noChangeArrowheads="1" noChangeShapeType="1" noTextEdit="1"/>
                </p:cNvSpPr>
                <p:nvPr/>
              </p:nvSpPr>
              <p:spPr>
                <a:xfrm>
                  <a:off x="841230" y="5969654"/>
                  <a:ext cx="6883200" cy="1824000"/>
                </a:xfrm>
                <a:prstGeom prst="rect">
                  <a:avLst/>
                </a:prstGeom>
                <a:blipFill>
                  <a:blip r:embed="rId11"/>
                  <a:stretch>
                    <a:fillRect l="-741" t="-2837"/>
                  </a:stretch>
                </a:blipFill>
                <a:ln>
                  <a:noFill/>
                </a:ln>
              </p:spPr>
              <p:txBody>
                <a:bodyPr/>
                <a:lstStyle/>
                <a:p>
                  <a:r>
                    <a:rPr lang="en-US">
                      <a:noFill/>
                    </a:rPr>
                    <a:t> </a:t>
                  </a:r>
                </a:p>
              </p:txBody>
            </p:sp>
          </mc:Fallback>
        </mc:AlternateContent>
      </p:grpSp>
      <p:pic>
        <p:nvPicPr>
          <p:cNvPr id="1026" name="Picture 2" descr="Eco friendly paint">
            <a:extLst>
              <a:ext uri="{FF2B5EF4-FFF2-40B4-BE49-F238E27FC236}">
                <a16:creationId xmlns:a16="http://schemas.microsoft.com/office/drawing/2014/main" id="{A0510678-BAB9-03D7-B2C7-2F97DD6CE0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363" y="11630724"/>
            <a:ext cx="3069680" cy="20505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D0F3BC2-8464-E6F3-82FD-BD7B3C1F8E34}"/>
              </a:ext>
            </a:extLst>
          </p:cNvPr>
          <p:cNvSpPr txBox="1"/>
          <p:nvPr/>
        </p:nvSpPr>
        <p:spPr>
          <a:xfrm>
            <a:off x="3271772" y="13316894"/>
            <a:ext cx="1721018" cy="307777"/>
          </a:xfrm>
          <a:prstGeom prst="rect">
            <a:avLst/>
          </a:prstGeom>
          <a:noFill/>
        </p:spPr>
        <p:txBody>
          <a:bodyPr wrap="square" rtlCol="0">
            <a:spAutoFit/>
          </a:bodyPr>
          <a:lstStyle/>
          <a:p>
            <a:r>
              <a:rPr lang="en-IN" dirty="0">
                <a:solidFill>
                  <a:schemeClr val="bg1"/>
                </a:solidFill>
                <a:highlight>
                  <a:srgbClr val="000000"/>
                </a:highlight>
              </a:rPr>
              <a:t>Source: Internet</a:t>
            </a:r>
            <a:endParaRPr lang="en-US" dirty="0">
              <a:solidFill>
                <a:schemeClr val="bg1"/>
              </a:solidFill>
              <a:highlight>
                <a:srgbClr val="000000"/>
              </a:highlight>
            </a:endParaRPr>
          </a:p>
        </p:txBody>
      </p:sp>
      <p:pic>
        <p:nvPicPr>
          <p:cNvPr id="9" name="Obrázok 10">
            <a:extLst>
              <a:ext uri="{FF2B5EF4-FFF2-40B4-BE49-F238E27FC236}">
                <a16:creationId xmlns:a16="http://schemas.microsoft.com/office/drawing/2014/main" id="{5BFCBDAA-DDD4-4A69-596B-EB9793B4EC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3632" y="15209717"/>
            <a:ext cx="6545385" cy="5140583"/>
          </a:xfrm>
          <a:prstGeom prst="rect">
            <a:avLst/>
          </a:prstGeom>
        </p:spPr>
      </p:pic>
      <p:sp>
        <p:nvSpPr>
          <p:cNvPr id="21" name="TextBox 20">
            <a:extLst>
              <a:ext uri="{FF2B5EF4-FFF2-40B4-BE49-F238E27FC236}">
                <a16:creationId xmlns:a16="http://schemas.microsoft.com/office/drawing/2014/main" id="{FF6FD13F-D5FC-50B7-3452-19E66F7CC1C9}"/>
              </a:ext>
            </a:extLst>
          </p:cNvPr>
          <p:cNvSpPr txBox="1"/>
          <p:nvPr/>
        </p:nvSpPr>
        <p:spPr>
          <a:xfrm>
            <a:off x="751281" y="20503612"/>
            <a:ext cx="6188587" cy="307777"/>
          </a:xfrm>
          <a:prstGeom prst="rect">
            <a:avLst/>
          </a:prstGeom>
          <a:noFill/>
        </p:spPr>
        <p:txBody>
          <a:bodyPr wrap="square" rtlCol="0">
            <a:spAutoFit/>
          </a:bodyPr>
          <a:lstStyle/>
          <a:p>
            <a:r>
              <a:rPr lang="en-US" dirty="0">
                <a:solidFill>
                  <a:schemeClr val="tx1"/>
                </a:solidFill>
                <a:latin typeface="Corbel" panose="020B0503020204020204" pitchFamily="34" charset="0"/>
              </a:rPr>
              <a:t>Moravský et al., 2021, Rapid Commun Mass Spectrom. 2021;35(17):e9145</a:t>
            </a:r>
          </a:p>
        </p:txBody>
      </p:sp>
      <p:pic>
        <p:nvPicPr>
          <p:cNvPr id="4" name="Content Placeholder 19">
            <a:extLst>
              <a:ext uri="{FF2B5EF4-FFF2-40B4-BE49-F238E27FC236}">
                <a16:creationId xmlns:a16="http://schemas.microsoft.com/office/drawing/2014/main" id="{C18DFC5E-5A48-C00E-CB60-4E11A735188F}"/>
              </a:ext>
            </a:extLst>
          </p:cNvPr>
          <p:cNvPicPr>
            <a:picLocks noChangeAspect="1"/>
          </p:cNvPicPr>
          <p:nvPr/>
        </p:nvPicPr>
        <p:blipFill rotWithShape="1">
          <a:blip r:embed="rId14"/>
          <a:srcRect l="-1846" t="3145" r="1176" b="6253"/>
          <a:stretch>
            <a:fillRect/>
          </a:stretch>
        </p:blipFill>
        <p:spPr bwMode="auto">
          <a:xfrm>
            <a:off x="7935802" y="7618562"/>
            <a:ext cx="5366342" cy="696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C8243CC4-DC86-5D5A-4450-1D72C6C7B211}"/>
              </a:ext>
            </a:extLst>
          </p:cNvPr>
          <p:cNvGrpSpPr/>
          <p:nvPr/>
        </p:nvGrpSpPr>
        <p:grpSpPr>
          <a:xfrm>
            <a:off x="14093063" y="8154240"/>
            <a:ext cx="8619797" cy="5930596"/>
            <a:chOff x="14093063" y="8154240"/>
            <a:chExt cx="8619797" cy="5930596"/>
          </a:xfrm>
        </p:grpSpPr>
        <p:grpSp>
          <p:nvGrpSpPr>
            <p:cNvPr id="5" name="Group 4">
              <a:extLst>
                <a:ext uri="{FF2B5EF4-FFF2-40B4-BE49-F238E27FC236}">
                  <a16:creationId xmlns:a16="http://schemas.microsoft.com/office/drawing/2014/main" id="{4644E1F7-C12B-8FA6-E7A2-13AD06321161}"/>
                </a:ext>
              </a:extLst>
            </p:cNvPr>
            <p:cNvGrpSpPr/>
            <p:nvPr/>
          </p:nvGrpSpPr>
          <p:grpSpPr>
            <a:xfrm>
              <a:off x="14093063" y="8154240"/>
              <a:ext cx="8619797" cy="5930596"/>
              <a:chOff x="14093063" y="8154240"/>
              <a:chExt cx="8619797" cy="5930596"/>
            </a:xfrm>
          </p:grpSpPr>
          <p:pic>
            <p:nvPicPr>
              <p:cNvPr id="2" name="Picture 1" descr="A diagram of a computer">
                <a:extLst>
                  <a:ext uri="{FF2B5EF4-FFF2-40B4-BE49-F238E27FC236}">
                    <a16:creationId xmlns:a16="http://schemas.microsoft.com/office/drawing/2014/main" id="{B4D95226-9B6C-DE1D-99FB-FBFEB7F02E1E}"/>
                  </a:ext>
                </a:extLst>
              </p:cNvPr>
              <p:cNvPicPr>
                <a:picLocks noChangeAspect="1"/>
              </p:cNvPicPr>
              <p:nvPr/>
            </p:nvPicPr>
            <p:blipFill>
              <a:blip r:embed="rId15"/>
              <a:stretch>
                <a:fillRect/>
              </a:stretch>
            </p:blipFill>
            <p:spPr>
              <a:xfrm>
                <a:off x="14093063" y="8154240"/>
                <a:ext cx="8619797" cy="5930596"/>
              </a:xfrm>
              <a:prstGeom prst="rect">
                <a:avLst/>
              </a:prstGeom>
              <a:noFill/>
            </p:spPr>
          </p:pic>
          <p:pic>
            <p:nvPicPr>
              <p:cNvPr id="19" name="Content Placeholder 7">
                <a:extLst>
                  <a:ext uri="{FF2B5EF4-FFF2-40B4-BE49-F238E27FC236}">
                    <a16:creationId xmlns:a16="http://schemas.microsoft.com/office/drawing/2014/main" id="{94C601EC-A117-336F-974F-07E87C5BC489}"/>
                  </a:ext>
                </a:extLst>
              </p:cNvPr>
              <p:cNvPicPr>
                <a:picLocks noChangeAspect="1"/>
              </p:cNvPicPr>
              <p:nvPr/>
            </p:nvPicPr>
            <p:blipFill>
              <a:blip r:embed="rId3"/>
              <a:stretch>
                <a:fillRect/>
              </a:stretch>
            </p:blipFill>
            <p:spPr bwMode="auto">
              <a:xfrm>
                <a:off x="17719211" y="9978754"/>
                <a:ext cx="2048454" cy="11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01CC5FD0-1879-EAAF-9B95-23F797C807AF}"/>
                </a:ext>
              </a:extLst>
            </p:cNvPr>
            <p:cNvSpPr/>
            <p:nvPr/>
          </p:nvSpPr>
          <p:spPr>
            <a:xfrm>
              <a:off x="20752904" y="12331743"/>
              <a:ext cx="724533" cy="4698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444</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Cambria Math</vt:lpstr>
      <vt:lpstr>Corbel</vt:lpstr>
      <vt:lpstr>Office Theme</vt:lpstr>
      <vt:lpstr>Detection of Ketones using Ion Mobility Spectrometry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Kumar Ashish</cp:lastModifiedBy>
  <cp:revision>89</cp:revision>
  <dcterms:modified xsi:type="dcterms:W3CDTF">2025-11-18T09:48:08Z</dcterms:modified>
</cp:coreProperties>
</file>