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12.jpg" ContentType="image/pn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96" r:id="rId3"/>
    <p:sldId id="297" r:id="rId4"/>
    <p:sldId id="298" r:id="rId5"/>
    <p:sldId id="299" r:id="rId6"/>
    <p:sldId id="291" r:id="rId7"/>
    <p:sldId id="293" r:id="rId8"/>
    <p:sldId id="301" r:id="rId9"/>
    <p:sldId id="292" r:id="rId10"/>
    <p:sldId id="280" r:id="rId11"/>
    <p:sldId id="300" r:id="rId1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595" userDrawn="1">
          <p15:clr>
            <a:srgbClr val="A4A3A4"/>
          </p15:clr>
        </p15:guide>
        <p15:guide id="2" pos="7446" userDrawn="1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5" roundtripDataSignature="AMtx7mgCB4hpg4a/DuvjgYzd1rGZwr3cS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EBAA6A-37E6-4DCF-91EB-98F380A2CD3F}" v="10" dt="2025-11-25T21:10:34.60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444" autoAdjust="0"/>
  </p:normalViewPr>
  <p:slideViewPr>
    <p:cSldViewPr snapToGrid="0">
      <p:cViewPr varScale="1">
        <p:scale>
          <a:sx n="66" d="100"/>
          <a:sy n="66" d="100"/>
        </p:scale>
        <p:origin x="1224" y="53"/>
      </p:cViewPr>
      <p:guideLst>
        <p:guide orient="horz" pos="595"/>
        <p:guide pos="744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51" Type="http://schemas.microsoft.com/office/2015/10/relationships/revisionInfo" Target="revisionInfo.xml"/><Relationship Id="rId3" Type="http://schemas.openxmlformats.org/officeDocument/2006/relationships/slide" Target="slides/slide2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45" Type="http://customschemas.google.com/relationships/presentationmetadata" Target="metadata"/><Relationship Id="rId5" Type="http://schemas.openxmlformats.org/officeDocument/2006/relationships/slide" Target="slides/slide4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4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ol Sučák" userId="998855c35cc82710" providerId="LiveId" clId="{D6868222-1D73-4B1C-A92C-C932A2F9F954}"/>
    <pc:docChg chg="undo custSel addSld delSld modSld sldOrd">
      <pc:chgData name="Karol Sučák" userId="998855c35cc82710" providerId="LiveId" clId="{D6868222-1D73-4B1C-A92C-C932A2F9F954}" dt="2025-11-25T21:10:34.601" v="145"/>
      <pc:docMkLst>
        <pc:docMk/>
      </pc:docMkLst>
      <pc:sldChg chg="modSp mod">
        <pc:chgData name="Karol Sučák" userId="998855c35cc82710" providerId="LiveId" clId="{D6868222-1D73-4B1C-A92C-C932A2F9F954}" dt="2025-11-25T21:09:54.960" v="143" actId="790"/>
        <pc:sldMkLst>
          <pc:docMk/>
          <pc:sldMk cId="0" sldId="256"/>
        </pc:sldMkLst>
        <pc:spChg chg="mod">
          <ac:chgData name="Karol Sučák" userId="998855c35cc82710" providerId="LiveId" clId="{D6868222-1D73-4B1C-A92C-C932A2F9F954}" dt="2025-11-25T21:09:54.960" v="143" actId="790"/>
          <ac:spMkLst>
            <pc:docMk/>
            <pc:sldMk cId="0" sldId="256"/>
            <ac:spMk id="102" creationId="{00000000-0000-0000-0000-000000000000}"/>
          </ac:spMkLst>
        </pc:spChg>
        <pc:spChg chg="mod">
          <ac:chgData name="Karol Sučák" userId="998855c35cc82710" providerId="LiveId" clId="{D6868222-1D73-4B1C-A92C-C932A2F9F954}" dt="2025-11-25T21:09:54.960" v="143" actId="790"/>
          <ac:spMkLst>
            <pc:docMk/>
            <pc:sldMk cId="0" sldId="256"/>
            <ac:spMk id="103" creationId="{00000000-0000-0000-0000-000000000000}"/>
          </ac:spMkLst>
        </pc:spChg>
      </pc:sldChg>
      <pc:sldChg chg="modSp mod">
        <pc:chgData name="Karol Sučák" userId="998855c35cc82710" providerId="LiveId" clId="{D6868222-1D73-4B1C-A92C-C932A2F9F954}" dt="2025-11-25T21:09:54.960" v="143" actId="790"/>
        <pc:sldMkLst>
          <pc:docMk/>
          <pc:sldMk cId="4050305528" sldId="280"/>
        </pc:sldMkLst>
        <pc:spChg chg="mod">
          <ac:chgData name="Karol Sučák" userId="998855c35cc82710" providerId="LiveId" clId="{D6868222-1D73-4B1C-A92C-C932A2F9F954}" dt="2025-11-25T21:09:54.960" v="143" actId="790"/>
          <ac:spMkLst>
            <pc:docMk/>
            <pc:sldMk cId="4050305528" sldId="280"/>
            <ac:spMk id="2" creationId="{545726D4-571F-213F-580E-BFFFF458AA11}"/>
          </ac:spMkLst>
        </pc:spChg>
        <pc:spChg chg="mod">
          <ac:chgData name="Karol Sučák" userId="998855c35cc82710" providerId="LiveId" clId="{D6868222-1D73-4B1C-A92C-C932A2F9F954}" dt="2025-11-25T21:09:54.960" v="143" actId="790"/>
          <ac:spMkLst>
            <pc:docMk/>
            <pc:sldMk cId="4050305528" sldId="280"/>
            <ac:spMk id="3" creationId="{BDC47469-7DD9-6614-5579-1D5893C3209B}"/>
          </ac:spMkLst>
        </pc:spChg>
        <pc:spChg chg="mod">
          <ac:chgData name="Karol Sučák" userId="998855c35cc82710" providerId="LiveId" clId="{D6868222-1D73-4B1C-A92C-C932A2F9F954}" dt="2025-11-25T21:09:54.960" v="143" actId="790"/>
          <ac:spMkLst>
            <pc:docMk/>
            <pc:sldMk cId="4050305528" sldId="280"/>
            <ac:spMk id="6" creationId="{00000000-0000-0000-0000-000000000000}"/>
          </ac:spMkLst>
        </pc:spChg>
        <pc:spChg chg="mod">
          <ac:chgData name="Karol Sučák" userId="998855c35cc82710" providerId="LiveId" clId="{D6868222-1D73-4B1C-A92C-C932A2F9F954}" dt="2025-11-25T21:09:54.960" v="143" actId="790"/>
          <ac:spMkLst>
            <pc:docMk/>
            <pc:sldMk cId="4050305528" sldId="280"/>
            <ac:spMk id="8" creationId="{00000000-0000-0000-0000-000000000000}"/>
          </ac:spMkLst>
        </pc:spChg>
        <pc:picChg chg="mod">
          <ac:chgData name="Karol Sučák" userId="998855c35cc82710" providerId="LiveId" clId="{D6868222-1D73-4B1C-A92C-C932A2F9F954}" dt="2025-11-25T18:17:50.057" v="88" actId="14100"/>
          <ac:picMkLst>
            <pc:docMk/>
            <pc:sldMk cId="4050305528" sldId="280"/>
            <ac:picMk id="5" creationId="{51CA54EE-606D-7475-E838-B46E6A021DF1}"/>
          </ac:picMkLst>
        </pc:picChg>
        <pc:picChg chg="mod">
          <ac:chgData name="Karol Sučák" userId="998855c35cc82710" providerId="LiveId" clId="{D6868222-1D73-4B1C-A92C-C932A2F9F954}" dt="2025-11-25T18:17:52.606" v="89" actId="14100"/>
          <ac:picMkLst>
            <pc:docMk/>
            <pc:sldMk cId="4050305528" sldId="280"/>
            <ac:picMk id="7" creationId="{32C06C86-12F0-DBDD-BAAF-0F844D347059}"/>
          </ac:picMkLst>
        </pc:picChg>
      </pc:sldChg>
      <pc:sldChg chg="del">
        <pc:chgData name="Karol Sučák" userId="998855c35cc82710" providerId="LiveId" clId="{D6868222-1D73-4B1C-A92C-C932A2F9F954}" dt="2025-11-25T18:15:08.781" v="72" actId="47"/>
        <pc:sldMkLst>
          <pc:docMk/>
          <pc:sldMk cId="150654142" sldId="290"/>
        </pc:sldMkLst>
      </pc:sldChg>
      <pc:sldChg chg="addSp modSp mod modNotesTx">
        <pc:chgData name="Karol Sučák" userId="998855c35cc82710" providerId="LiveId" clId="{D6868222-1D73-4B1C-A92C-C932A2F9F954}" dt="2025-11-25T21:10:01.796" v="144" actId="1076"/>
        <pc:sldMkLst>
          <pc:docMk/>
          <pc:sldMk cId="1141889883" sldId="291"/>
        </pc:sldMkLst>
        <pc:spChg chg="mod">
          <ac:chgData name="Karol Sučák" userId="998855c35cc82710" providerId="LiveId" clId="{D6868222-1D73-4B1C-A92C-C932A2F9F954}" dt="2025-11-25T21:09:54.960" v="143" actId="790"/>
          <ac:spMkLst>
            <pc:docMk/>
            <pc:sldMk cId="1141889883" sldId="291"/>
            <ac:spMk id="2" creationId="{01750BC2-3892-AA83-8678-B4630CACAA52}"/>
          </ac:spMkLst>
        </pc:spChg>
        <pc:spChg chg="mod">
          <ac:chgData name="Karol Sučák" userId="998855c35cc82710" providerId="LiveId" clId="{D6868222-1D73-4B1C-A92C-C932A2F9F954}" dt="2025-11-25T21:09:54.960" v="143" actId="790"/>
          <ac:spMkLst>
            <pc:docMk/>
            <pc:sldMk cId="1141889883" sldId="291"/>
            <ac:spMk id="3" creationId="{00000000-0000-0000-0000-000000000000}"/>
          </ac:spMkLst>
        </pc:spChg>
        <pc:spChg chg="mod">
          <ac:chgData name="Karol Sučák" userId="998855c35cc82710" providerId="LiveId" clId="{D6868222-1D73-4B1C-A92C-C932A2F9F954}" dt="2025-11-25T21:09:54.960" v="143" actId="790"/>
          <ac:spMkLst>
            <pc:docMk/>
            <pc:sldMk cId="1141889883" sldId="291"/>
            <ac:spMk id="6" creationId="{00000000-0000-0000-0000-000000000000}"/>
          </ac:spMkLst>
        </pc:spChg>
        <pc:spChg chg="add mod">
          <ac:chgData name="Karol Sučák" userId="998855c35cc82710" providerId="LiveId" clId="{D6868222-1D73-4B1C-A92C-C932A2F9F954}" dt="2025-11-25T21:10:01.796" v="144" actId="1076"/>
          <ac:spMkLst>
            <pc:docMk/>
            <pc:sldMk cId="1141889883" sldId="291"/>
            <ac:spMk id="8" creationId="{2A27A16C-83D7-5DC0-89BA-53F130299ECB}"/>
          </ac:spMkLst>
        </pc:spChg>
        <pc:spChg chg="mod">
          <ac:chgData name="Karol Sučák" userId="998855c35cc82710" providerId="LiveId" clId="{D6868222-1D73-4B1C-A92C-C932A2F9F954}" dt="2025-11-25T21:09:54.960" v="143" actId="790"/>
          <ac:spMkLst>
            <pc:docMk/>
            <pc:sldMk cId="1141889883" sldId="291"/>
            <ac:spMk id="28" creationId="{525D30D6-3A7A-BF8F-0AD5-39FF05B33D20}"/>
          </ac:spMkLst>
        </pc:spChg>
        <pc:spChg chg="mod">
          <ac:chgData name="Karol Sučák" userId="998855c35cc82710" providerId="LiveId" clId="{D6868222-1D73-4B1C-A92C-C932A2F9F954}" dt="2025-11-25T21:09:54.960" v="143" actId="790"/>
          <ac:spMkLst>
            <pc:docMk/>
            <pc:sldMk cId="1141889883" sldId="291"/>
            <ac:spMk id="29" creationId="{87D2DED5-1342-A94A-8657-311AE045CAD1}"/>
          </ac:spMkLst>
        </pc:spChg>
        <pc:spChg chg="mod">
          <ac:chgData name="Karol Sučák" userId="998855c35cc82710" providerId="LiveId" clId="{D6868222-1D73-4B1C-A92C-C932A2F9F954}" dt="2025-11-25T21:09:54.960" v="143" actId="790"/>
          <ac:spMkLst>
            <pc:docMk/>
            <pc:sldMk cId="1141889883" sldId="291"/>
            <ac:spMk id="30" creationId="{8FB37A6D-3F59-C6A7-EBEB-227F020D8166}"/>
          </ac:spMkLst>
        </pc:spChg>
        <pc:spChg chg="mod">
          <ac:chgData name="Karol Sučák" userId="998855c35cc82710" providerId="LiveId" clId="{D6868222-1D73-4B1C-A92C-C932A2F9F954}" dt="2025-11-25T21:09:54.960" v="143" actId="790"/>
          <ac:spMkLst>
            <pc:docMk/>
            <pc:sldMk cId="1141889883" sldId="291"/>
            <ac:spMk id="32" creationId="{AD945C59-1BA0-451D-EC50-BC5EDF427A65}"/>
          </ac:spMkLst>
        </pc:spChg>
        <pc:spChg chg="mod">
          <ac:chgData name="Karol Sučák" userId="998855c35cc82710" providerId="LiveId" clId="{D6868222-1D73-4B1C-A92C-C932A2F9F954}" dt="2025-11-25T21:09:54.960" v="143" actId="790"/>
          <ac:spMkLst>
            <pc:docMk/>
            <pc:sldMk cId="1141889883" sldId="291"/>
            <ac:spMk id="33" creationId="{D9428185-4C12-B18D-C57C-C7B9D3E0F4D2}"/>
          </ac:spMkLst>
        </pc:spChg>
        <pc:picChg chg="mod">
          <ac:chgData name="Karol Sučák" userId="998855c35cc82710" providerId="LiveId" clId="{D6868222-1D73-4B1C-A92C-C932A2F9F954}" dt="2025-11-25T17:07:50.242" v="0" actId="1076"/>
          <ac:picMkLst>
            <pc:docMk/>
            <pc:sldMk cId="1141889883" sldId="291"/>
            <ac:picMk id="5" creationId="{A13C8AAB-3C82-AE42-8778-76C0E3197D0C}"/>
          </ac:picMkLst>
        </pc:picChg>
      </pc:sldChg>
      <pc:sldChg chg="addSp delSp modSp mod modNotesTx">
        <pc:chgData name="Karol Sučák" userId="998855c35cc82710" providerId="LiveId" clId="{D6868222-1D73-4B1C-A92C-C932A2F9F954}" dt="2025-11-25T21:09:54.960" v="143" actId="790"/>
        <pc:sldMkLst>
          <pc:docMk/>
          <pc:sldMk cId="89072810" sldId="292"/>
        </pc:sldMkLst>
        <pc:spChg chg="mod">
          <ac:chgData name="Karol Sučák" userId="998855c35cc82710" providerId="LiveId" clId="{D6868222-1D73-4B1C-A92C-C932A2F9F954}" dt="2025-11-25T21:09:54.960" v="143" actId="790"/>
          <ac:spMkLst>
            <pc:docMk/>
            <pc:sldMk cId="89072810" sldId="292"/>
            <ac:spMk id="2" creationId="{6967EC80-8FD9-1544-F4A9-DEF032427FD6}"/>
          </ac:spMkLst>
        </pc:spChg>
        <pc:spChg chg="mod">
          <ac:chgData name="Karol Sučák" userId="998855c35cc82710" providerId="LiveId" clId="{D6868222-1D73-4B1C-A92C-C932A2F9F954}" dt="2025-11-25T21:09:54.960" v="143" actId="790"/>
          <ac:spMkLst>
            <pc:docMk/>
            <pc:sldMk cId="89072810" sldId="292"/>
            <ac:spMk id="8" creationId="{00000000-0000-0000-0000-000000000000}"/>
          </ac:spMkLst>
        </pc:spChg>
        <pc:spChg chg="mod">
          <ac:chgData name="Karol Sučák" userId="998855c35cc82710" providerId="LiveId" clId="{D6868222-1D73-4B1C-A92C-C932A2F9F954}" dt="2025-11-25T21:09:54.960" v="143" actId="790"/>
          <ac:spMkLst>
            <pc:docMk/>
            <pc:sldMk cId="89072810" sldId="292"/>
            <ac:spMk id="9" creationId="{00000000-0000-0000-0000-000000000000}"/>
          </ac:spMkLst>
        </pc:spChg>
        <pc:spChg chg="mod">
          <ac:chgData name="Karol Sučák" userId="998855c35cc82710" providerId="LiveId" clId="{D6868222-1D73-4B1C-A92C-C932A2F9F954}" dt="2025-11-25T21:09:54.960" v="143" actId="790"/>
          <ac:spMkLst>
            <pc:docMk/>
            <pc:sldMk cId="89072810" sldId="292"/>
            <ac:spMk id="10" creationId="{7217BDF8-377C-89F8-70AC-8ADF863C58DE}"/>
          </ac:spMkLst>
        </pc:spChg>
        <pc:spChg chg="add mod">
          <ac:chgData name="Karol Sučák" userId="998855c35cc82710" providerId="LiveId" clId="{D6868222-1D73-4B1C-A92C-C932A2F9F954}" dt="2025-11-25T21:09:54.960" v="143" actId="790"/>
          <ac:spMkLst>
            <pc:docMk/>
            <pc:sldMk cId="89072810" sldId="292"/>
            <ac:spMk id="11" creationId="{57C2CE06-0EFD-B6E3-82CA-40F5CB813622}"/>
          </ac:spMkLst>
        </pc:spChg>
        <pc:spChg chg="add mod">
          <ac:chgData name="Karol Sučák" userId="998855c35cc82710" providerId="LiveId" clId="{D6868222-1D73-4B1C-A92C-C932A2F9F954}" dt="2025-11-25T21:09:54.960" v="143" actId="790"/>
          <ac:spMkLst>
            <pc:docMk/>
            <pc:sldMk cId="89072810" sldId="292"/>
            <ac:spMk id="14" creationId="{43E50A6E-319B-090C-825C-D64F87C81C3D}"/>
          </ac:spMkLst>
        </pc:spChg>
        <pc:spChg chg="mod">
          <ac:chgData name="Karol Sučák" userId="998855c35cc82710" providerId="LiveId" clId="{D6868222-1D73-4B1C-A92C-C932A2F9F954}" dt="2025-11-25T21:09:54.960" v="143" actId="790"/>
          <ac:spMkLst>
            <pc:docMk/>
            <pc:sldMk cId="89072810" sldId="292"/>
            <ac:spMk id="15" creationId="{583A38BE-3F10-773F-EB83-A701C9A4556B}"/>
          </ac:spMkLst>
        </pc:spChg>
        <pc:spChg chg="mod">
          <ac:chgData name="Karol Sučák" userId="998855c35cc82710" providerId="LiveId" clId="{D6868222-1D73-4B1C-A92C-C932A2F9F954}" dt="2025-11-25T21:09:54.960" v="143" actId="790"/>
          <ac:spMkLst>
            <pc:docMk/>
            <pc:sldMk cId="89072810" sldId="292"/>
            <ac:spMk id="24" creationId="{FEC49AD1-6D6A-5042-9E13-19811C2A0916}"/>
          </ac:spMkLst>
        </pc:spChg>
        <pc:spChg chg="mod">
          <ac:chgData name="Karol Sučák" userId="998855c35cc82710" providerId="LiveId" clId="{D6868222-1D73-4B1C-A92C-C932A2F9F954}" dt="2025-11-25T21:09:54.960" v="143" actId="790"/>
          <ac:spMkLst>
            <pc:docMk/>
            <pc:sldMk cId="89072810" sldId="292"/>
            <ac:spMk id="25" creationId="{399D0651-8754-BC86-4A59-F7D70564945E}"/>
          </ac:spMkLst>
        </pc:spChg>
        <pc:spChg chg="mod">
          <ac:chgData name="Karol Sučák" userId="998855c35cc82710" providerId="LiveId" clId="{D6868222-1D73-4B1C-A92C-C932A2F9F954}" dt="2025-11-25T21:09:54.960" v="143" actId="790"/>
          <ac:spMkLst>
            <pc:docMk/>
            <pc:sldMk cId="89072810" sldId="292"/>
            <ac:spMk id="27" creationId="{30CD1A4B-9AEF-5BBA-F74A-5134EF20F4D6}"/>
          </ac:spMkLst>
        </pc:spChg>
        <pc:graphicFrameChg chg="mod">
          <ac:chgData name="Karol Sučák" userId="998855c35cc82710" providerId="LiveId" clId="{D6868222-1D73-4B1C-A92C-C932A2F9F954}" dt="2025-11-25T17:59:25.146" v="12" actId="1076"/>
          <ac:graphicFrameMkLst>
            <pc:docMk/>
            <pc:sldMk cId="89072810" sldId="292"/>
            <ac:graphicFrameMk id="7" creationId="{773100F1-A892-AA42-AA3A-929A612AC5AD}"/>
          </ac:graphicFrameMkLst>
        </pc:graphicFrameChg>
        <pc:picChg chg="del">
          <ac:chgData name="Karol Sučák" userId="998855c35cc82710" providerId="LiveId" clId="{D6868222-1D73-4B1C-A92C-C932A2F9F954}" dt="2025-11-25T18:11:54.169" v="43" actId="478"/>
          <ac:picMkLst>
            <pc:docMk/>
            <pc:sldMk cId="89072810" sldId="292"/>
            <ac:picMk id="3" creationId="{B06D435A-C0C9-716E-3CDD-E0DE49CD9228}"/>
          </ac:picMkLst>
        </pc:picChg>
        <pc:picChg chg="add mod ord modCrop">
          <ac:chgData name="Karol Sučák" userId="998855c35cc82710" providerId="LiveId" clId="{D6868222-1D73-4B1C-A92C-C932A2F9F954}" dt="2025-11-25T18:12:33.322" v="48" actId="167"/>
          <ac:picMkLst>
            <pc:docMk/>
            <pc:sldMk cId="89072810" sldId="292"/>
            <ac:picMk id="13" creationId="{915D46E2-303F-BD62-355C-BB0BE1765805}"/>
          </ac:picMkLst>
        </pc:picChg>
      </pc:sldChg>
      <pc:sldChg chg="addSp delSp modSp mod">
        <pc:chgData name="Karol Sučák" userId="998855c35cc82710" providerId="LiveId" clId="{D6868222-1D73-4B1C-A92C-C932A2F9F954}" dt="2025-11-25T21:10:34.601" v="145"/>
        <pc:sldMkLst>
          <pc:docMk/>
          <pc:sldMk cId="392949561" sldId="293"/>
        </pc:sldMkLst>
        <pc:spChg chg="mod">
          <ac:chgData name="Karol Sučák" userId="998855c35cc82710" providerId="LiveId" clId="{D6868222-1D73-4B1C-A92C-C932A2F9F954}" dt="2025-11-25T21:09:54.960" v="143" actId="790"/>
          <ac:spMkLst>
            <pc:docMk/>
            <pc:sldMk cId="392949561" sldId="293"/>
            <ac:spMk id="2" creationId="{16184B51-BAF3-C80D-A753-127B6E86FD72}"/>
          </ac:spMkLst>
        </pc:spChg>
        <pc:spChg chg="mod">
          <ac:chgData name="Karol Sučák" userId="998855c35cc82710" providerId="LiveId" clId="{D6868222-1D73-4B1C-A92C-C932A2F9F954}" dt="2025-11-25T21:09:54.960" v="143" actId="790"/>
          <ac:spMkLst>
            <pc:docMk/>
            <pc:sldMk cId="392949561" sldId="293"/>
            <ac:spMk id="6" creationId="{00000000-0000-0000-0000-000000000000}"/>
          </ac:spMkLst>
        </pc:spChg>
        <pc:spChg chg="mod">
          <ac:chgData name="Karol Sučák" userId="998855c35cc82710" providerId="LiveId" clId="{D6868222-1D73-4B1C-A92C-C932A2F9F954}" dt="2025-11-25T21:09:54.960" v="143" actId="790"/>
          <ac:spMkLst>
            <pc:docMk/>
            <pc:sldMk cId="392949561" sldId="293"/>
            <ac:spMk id="8" creationId="{00000000-0000-0000-0000-000000000000}"/>
          </ac:spMkLst>
        </pc:spChg>
        <pc:spChg chg="add mod">
          <ac:chgData name="Karol Sučák" userId="998855c35cc82710" providerId="LiveId" clId="{D6868222-1D73-4B1C-A92C-C932A2F9F954}" dt="2025-11-25T21:10:34.601" v="145"/>
          <ac:spMkLst>
            <pc:docMk/>
            <pc:sldMk cId="392949561" sldId="293"/>
            <ac:spMk id="9" creationId="{7FD889D7-E8DF-8818-6B37-B359E40AE911}"/>
          </ac:spMkLst>
        </pc:spChg>
        <pc:spChg chg="mod">
          <ac:chgData name="Karol Sučák" userId="998855c35cc82710" providerId="LiveId" clId="{D6868222-1D73-4B1C-A92C-C932A2F9F954}" dt="2025-11-25T21:09:54.960" v="143" actId="790"/>
          <ac:spMkLst>
            <pc:docMk/>
            <pc:sldMk cId="392949561" sldId="293"/>
            <ac:spMk id="28" creationId="{B99CAC06-F43A-932D-66FF-90B276A769BC}"/>
          </ac:spMkLst>
        </pc:spChg>
        <pc:spChg chg="mod">
          <ac:chgData name="Karol Sučák" userId="998855c35cc82710" providerId="LiveId" clId="{D6868222-1D73-4B1C-A92C-C932A2F9F954}" dt="2025-11-25T21:09:54.960" v="143" actId="790"/>
          <ac:spMkLst>
            <pc:docMk/>
            <pc:sldMk cId="392949561" sldId="293"/>
            <ac:spMk id="29" creationId="{F704C0BB-9335-0AAC-52C2-C123A5CFBF95}"/>
          </ac:spMkLst>
        </pc:spChg>
        <pc:spChg chg="mod">
          <ac:chgData name="Karol Sučák" userId="998855c35cc82710" providerId="LiveId" clId="{D6868222-1D73-4B1C-A92C-C932A2F9F954}" dt="2025-11-25T21:09:54.960" v="143" actId="790"/>
          <ac:spMkLst>
            <pc:docMk/>
            <pc:sldMk cId="392949561" sldId="293"/>
            <ac:spMk id="30" creationId="{DE1B3E58-44DE-127A-4881-9F7A7E72E115}"/>
          </ac:spMkLst>
        </pc:spChg>
        <pc:spChg chg="mod">
          <ac:chgData name="Karol Sučák" userId="998855c35cc82710" providerId="LiveId" clId="{D6868222-1D73-4B1C-A92C-C932A2F9F954}" dt="2025-11-25T21:09:54.960" v="143" actId="790"/>
          <ac:spMkLst>
            <pc:docMk/>
            <pc:sldMk cId="392949561" sldId="293"/>
            <ac:spMk id="32" creationId="{01960A1F-EED4-34CE-A563-1857682E4D2E}"/>
          </ac:spMkLst>
        </pc:spChg>
        <pc:spChg chg="mod">
          <ac:chgData name="Karol Sučák" userId="998855c35cc82710" providerId="LiveId" clId="{D6868222-1D73-4B1C-A92C-C932A2F9F954}" dt="2025-11-25T21:09:54.960" v="143" actId="790"/>
          <ac:spMkLst>
            <pc:docMk/>
            <pc:sldMk cId="392949561" sldId="293"/>
            <ac:spMk id="33" creationId="{7039AC74-EC76-81E2-0C0A-B2C26BC9A7DE}"/>
          </ac:spMkLst>
        </pc:spChg>
        <pc:picChg chg="add mod ord">
          <ac:chgData name="Karol Sučák" userId="998855c35cc82710" providerId="LiveId" clId="{D6868222-1D73-4B1C-A92C-C932A2F9F954}" dt="2025-11-25T18:18:20.500" v="92" actId="167"/>
          <ac:picMkLst>
            <pc:docMk/>
            <pc:sldMk cId="392949561" sldId="293"/>
            <ac:picMk id="4" creationId="{717C46A0-24C7-7E30-103C-8924BDA6B232}"/>
          </ac:picMkLst>
        </pc:picChg>
        <pc:picChg chg="del">
          <ac:chgData name="Karol Sučák" userId="998855c35cc82710" providerId="LiveId" clId="{D6868222-1D73-4B1C-A92C-C932A2F9F954}" dt="2025-11-25T18:18:15.544" v="91" actId="478"/>
          <ac:picMkLst>
            <pc:docMk/>
            <pc:sldMk cId="392949561" sldId="293"/>
            <ac:picMk id="5" creationId="{703D6D70-88DE-DEE5-9A83-49E7645EC2F5}"/>
          </ac:picMkLst>
        </pc:picChg>
      </pc:sldChg>
      <pc:sldChg chg="modSp mod">
        <pc:chgData name="Karol Sučák" userId="998855c35cc82710" providerId="LiveId" clId="{D6868222-1D73-4B1C-A92C-C932A2F9F954}" dt="2025-11-25T21:09:54.960" v="143" actId="790"/>
        <pc:sldMkLst>
          <pc:docMk/>
          <pc:sldMk cId="3465799558" sldId="296"/>
        </pc:sldMkLst>
        <pc:spChg chg="mod">
          <ac:chgData name="Karol Sučák" userId="998855c35cc82710" providerId="LiveId" clId="{D6868222-1D73-4B1C-A92C-C932A2F9F954}" dt="2025-11-25T21:09:54.960" v="143" actId="790"/>
          <ac:spMkLst>
            <pc:docMk/>
            <pc:sldMk cId="3465799558" sldId="296"/>
            <ac:spMk id="2" creationId="{3CB91A0D-C71F-8034-DA16-A2412E2A76F5}"/>
          </ac:spMkLst>
        </pc:spChg>
        <pc:spChg chg="mod">
          <ac:chgData name="Karol Sučák" userId="998855c35cc82710" providerId="LiveId" clId="{D6868222-1D73-4B1C-A92C-C932A2F9F954}" dt="2025-11-25T21:09:54.960" v="143" actId="790"/>
          <ac:spMkLst>
            <pc:docMk/>
            <pc:sldMk cId="3465799558" sldId="296"/>
            <ac:spMk id="3" creationId="{00000000-0000-0000-0000-000000000000}"/>
          </ac:spMkLst>
        </pc:spChg>
        <pc:spChg chg="mod">
          <ac:chgData name="Karol Sučák" userId="998855c35cc82710" providerId="LiveId" clId="{D6868222-1D73-4B1C-A92C-C932A2F9F954}" dt="2025-11-25T21:09:54.960" v="143" actId="790"/>
          <ac:spMkLst>
            <pc:docMk/>
            <pc:sldMk cId="3465799558" sldId="296"/>
            <ac:spMk id="5" creationId="{00000000-0000-0000-0000-000000000000}"/>
          </ac:spMkLst>
        </pc:spChg>
      </pc:sldChg>
      <pc:sldChg chg="modSp mod modNotesTx">
        <pc:chgData name="Karol Sučák" userId="998855c35cc82710" providerId="LiveId" clId="{D6868222-1D73-4B1C-A92C-C932A2F9F954}" dt="2025-11-25T21:09:54.960" v="143" actId="790"/>
        <pc:sldMkLst>
          <pc:docMk/>
          <pc:sldMk cId="2052462556" sldId="297"/>
        </pc:sldMkLst>
        <pc:spChg chg="mod">
          <ac:chgData name="Karol Sučák" userId="998855c35cc82710" providerId="LiveId" clId="{D6868222-1D73-4B1C-A92C-C932A2F9F954}" dt="2025-11-25T21:09:54.960" v="143" actId="790"/>
          <ac:spMkLst>
            <pc:docMk/>
            <pc:sldMk cId="2052462556" sldId="297"/>
            <ac:spMk id="2" creationId="{AEAC332F-04D5-8CB3-BB0D-81E23775A09C}"/>
          </ac:spMkLst>
        </pc:spChg>
        <pc:spChg chg="mod">
          <ac:chgData name="Karol Sučák" userId="998855c35cc82710" providerId="LiveId" clId="{D6868222-1D73-4B1C-A92C-C932A2F9F954}" dt="2025-11-25T21:09:54.960" v="143" actId="790"/>
          <ac:spMkLst>
            <pc:docMk/>
            <pc:sldMk cId="2052462556" sldId="297"/>
            <ac:spMk id="3" creationId="{00000000-0000-0000-0000-000000000000}"/>
          </ac:spMkLst>
        </pc:spChg>
        <pc:spChg chg="mod">
          <ac:chgData name="Karol Sučák" userId="998855c35cc82710" providerId="LiveId" clId="{D6868222-1D73-4B1C-A92C-C932A2F9F954}" dt="2025-11-25T21:09:54.960" v="143" actId="790"/>
          <ac:spMkLst>
            <pc:docMk/>
            <pc:sldMk cId="2052462556" sldId="297"/>
            <ac:spMk id="5" creationId="{00000000-0000-0000-0000-000000000000}"/>
          </ac:spMkLst>
        </pc:spChg>
      </pc:sldChg>
      <pc:sldChg chg="modSp mod">
        <pc:chgData name="Karol Sučák" userId="998855c35cc82710" providerId="LiveId" clId="{D6868222-1D73-4B1C-A92C-C932A2F9F954}" dt="2025-11-25T21:09:54.960" v="143" actId="790"/>
        <pc:sldMkLst>
          <pc:docMk/>
          <pc:sldMk cId="2052852116" sldId="298"/>
        </pc:sldMkLst>
        <pc:spChg chg="mod">
          <ac:chgData name="Karol Sučák" userId="998855c35cc82710" providerId="LiveId" clId="{D6868222-1D73-4B1C-A92C-C932A2F9F954}" dt="2025-11-25T21:09:54.960" v="143" actId="790"/>
          <ac:spMkLst>
            <pc:docMk/>
            <pc:sldMk cId="2052852116" sldId="298"/>
            <ac:spMk id="2" creationId="{725CC126-44A4-8315-FD61-7BC7145465D3}"/>
          </ac:spMkLst>
        </pc:spChg>
        <pc:spChg chg="mod">
          <ac:chgData name="Karol Sučák" userId="998855c35cc82710" providerId="LiveId" clId="{D6868222-1D73-4B1C-A92C-C932A2F9F954}" dt="2025-11-25T21:09:54.960" v="143" actId="790"/>
          <ac:spMkLst>
            <pc:docMk/>
            <pc:sldMk cId="2052852116" sldId="298"/>
            <ac:spMk id="5" creationId="{00000000-0000-0000-0000-000000000000}"/>
          </ac:spMkLst>
        </pc:spChg>
        <pc:spChg chg="mod">
          <ac:chgData name="Karol Sučák" userId="998855c35cc82710" providerId="LiveId" clId="{D6868222-1D73-4B1C-A92C-C932A2F9F954}" dt="2025-11-25T21:09:54.960" v="143" actId="790"/>
          <ac:spMkLst>
            <pc:docMk/>
            <pc:sldMk cId="2052852116" sldId="298"/>
            <ac:spMk id="6" creationId="{00000000-0000-0000-0000-000000000000}"/>
          </ac:spMkLst>
        </pc:spChg>
      </pc:sldChg>
      <pc:sldChg chg="modSp mod">
        <pc:chgData name="Karol Sučák" userId="998855c35cc82710" providerId="LiveId" clId="{D6868222-1D73-4B1C-A92C-C932A2F9F954}" dt="2025-11-25T21:09:54.960" v="143" actId="790"/>
        <pc:sldMkLst>
          <pc:docMk/>
          <pc:sldMk cId="2156109791" sldId="299"/>
        </pc:sldMkLst>
        <pc:spChg chg="mod">
          <ac:chgData name="Karol Sučák" userId="998855c35cc82710" providerId="LiveId" clId="{D6868222-1D73-4B1C-A92C-C932A2F9F954}" dt="2025-11-25T21:09:54.960" v="143" actId="790"/>
          <ac:spMkLst>
            <pc:docMk/>
            <pc:sldMk cId="2156109791" sldId="299"/>
            <ac:spMk id="2" creationId="{7BC0F9FA-B875-4862-A6D4-DA0E747887A7}"/>
          </ac:spMkLst>
        </pc:spChg>
        <pc:spChg chg="mod">
          <ac:chgData name="Karol Sučák" userId="998855c35cc82710" providerId="LiveId" clId="{D6868222-1D73-4B1C-A92C-C932A2F9F954}" dt="2025-11-25T21:09:54.960" v="143" actId="790"/>
          <ac:spMkLst>
            <pc:docMk/>
            <pc:sldMk cId="2156109791" sldId="299"/>
            <ac:spMk id="5" creationId="{00000000-0000-0000-0000-000000000000}"/>
          </ac:spMkLst>
        </pc:spChg>
        <pc:spChg chg="mod">
          <ac:chgData name="Karol Sučák" userId="998855c35cc82710" providerId="LiveId" clId="{D6868222-1D73-4B1C-A92C-C932A2F9F954}" dt="2025-11-25T21:09:54.960" v="143" actId="790"/>
          <ac:spMkLst>
            <pc:docMk/>
            <pc:sldMk cId="2156109791" sldId="299"/>
            <ac:spMk id="6" creationId="{00000000-0000-0000-0000-000000000000}"/>
          </ac:spMkLst>
        </pc:spChg>
      </pc:sldChg>
      <pc:sldChg chg="addSp modSp mod">
        <pc:chgData name="Karol Sučák" userId="998855c35cc82710" providerId="LiveId" clId="{D6868222-1D73-4B1C-A92C-C932A2F9F954}" dt="2025-11-25T21:09:54.960" v="143" actId="790"/>
        <pc:sldMkLst>
          <pc:docMk/>
          <pc:sldMk cId="967585402" sldId="300"/>
        </pc:sldMkLst>
        <pc:spChg chg="mod">
          <ac:chgData name="Karol Sučák" userId="998855c35cc82710" providerId="LiveId" clId="{D6868222-1D73-4B1C-A92C-C932A2F9F954}" dt="2025-11-25T21:09:54.960" v="143" actId="790"/>
          <ac:spMkLst>
            <pc:docMk/>
            <pc:sldMk cId="967585402" sldId="300"/>
            <ac:spMk id="2" creationId="{00000000-0000-0000-0000-000000000000}"/>
          </ac:spMkLst>
        </pc:spChg>
        <pc:spChg chg="mod">
          <ac:chgData name="Karol Sučák" userId="998855c35cc82710" providerId="LiveId" clId="{D6868222-1D73-4B1C-A92C-C932A2F9F954}" dt="2025-11-25T21:09:54.960" v="143" actId="790"/>
          <ac:spMkLst>
            <pc:docMk/>
            <pc:sldMk cId="967585402" sldId="300"/>
            <ac:spMk id="3" creationId="{00000000-0000-0000-0000-000000000000}"/>
          </ac:spMkLst>
        </pc:spChg>
        <pc:spChg chg="mod">
          <ac:chgData name="Karol Sučák" userId="998855c35cc82710" providerId="LiveId" clId="{D6868222-1D73-4B1C-A92C-C932A2F9F954}" dt="2025-11-25T21:09:54.960" v="143" actId="790"/>
          <ac:spMkLst>
            <pc:docMk/>
            <pc:sldMk cId="967585402" sldId="300"/>
            <ac:spMk id="4" creationId="{00000000-0000-0000-0000-000000000000}"/>
          </ac:spMkLst>
        </pc:spChg>
        <pc:spChg chg="mod">
          <ac:chgData name="Karol Sučák" userId="998855c35cc82710" providerId="LiveId" clId="{D6868222-1D73-4B1C-A92C-C932A2F9F954}" dt="2025-11-25T21:09:54.960" v="143" actId="790"/>
          <ac:spMkLst>
            <pc:docMk/>
            <pc:sldMk cId="967585402" sldId="300"/>
            <ac:spMk id="5" creationId="{00000000-0000-0000-0000-000000000000}"/>
          </ac:spMkLst>
        </pc:spChg>
        <pc:spChg chg="add mod">
          <ac:chgData name="Karol Sučák" userId="998855c35cc82710" providerId="LiveId" clId="{D6868222-1D73-4B1C-A92C-C932A2F9F954}" dt="2025-11-25T21:09:54.960" v="143" actId="790"/>
          <ac:spMkLst>
            <pc:docMk/>
            <pc:sldMk cId="967585402" sldId="300"/>
            <ac:spMk id="7" creationId="{522C49BC-4532-C93D-9836-1172685B63C6}"/>
          </ac:spMkLst>
        </pc:spChg>
      </pc:sldChg>
      <pc:sldChg chg="addSp delSp modSp add mod ord modNotesTx">
        <pc:chgData name="Karol Sučák" userId="998855c35cc82710" providerId="LiveId" clId="{D6868222-1D73-4B1C-A92C-C932A2F9F954}" dt="2025-11-25T21:09:54.960" v="143" actId="790"/>
        <pc:sldMkLst>
          <pc:docMk/>
          <pc:sldMk cId="3340022951" sldId="301"/>
        </pc:sldMkLst>
        <pc:spChg chg="mod">
          <ac:chgData name="Karol Sučák" userId="998855c35cc82710" providerId="LiveId" clId="{D6868222-1D73-4B1C-A92C-C932A2F9F954}" dt="2025-11-25T21:09:54.960" v="143" actId="790"/>
          <ac:spMkLst>
            <pc:docMk/>
            <pc:sldMk cId="3340022951" sldId="301"/>
            <ac:spMk id="2" creationId="{7E555389-666F-1AD7-2EC1-8AB1C7944E28}"/>
          </ac:spMkLst>
        </pc:spChg>
        <pc:spChg chg="mod">
          <ac:chgData name="Karol Sučák" userId="998855c35cc82710" providerId="LiveId" clId="{D6868222-1D73-4B1C-A92C-C932A2F9F954}" dt="2025-11-25T21:09:54.960" v="143" actId="790"/>
          <ac:spMkLst>
            <pc:docMk/>
            <pc:sldMk cId="3340022951" sldId="301"/>
            <ac:spMk id="8" creationId="{26BB0AAB-3F8F-575E-2A08-D89738EDAF86}"/>
          </ac:spMkLst>
        </pc:spChg>
        <pc:spChg chg="mod">
          <ac:chgData name="Karol Sučák" userId="998855c35cc82710" providerId="LiveId" clId="{D6868222-1D73-4B1C-A92C-C932A2F9F954}" dt="2025-11-25T21:09:54.960" v="143" actId="790"/>
          <ac:spMkLst>
            <pc:docMk/>
            <pc:sldMk cId="3340022951" sldId="301"/>
            <ac:spMk id="9" creationId="{2EC0C634-E4EE-086C-91C4-5CB0FCD99F77}"/>
          </ac:spMkLst>
        </pc:spChg>
        <pc:spChg chg="mod">
          <ac:chgData name="Karol Sučák" userId="998855c35cc82710" providerId="LiveId" clId="{D6868222-1D73-4B1C-A92C-C932A2F9F954}" dt="2025-11-25T21:09:54.960" v="143" actId="790"/>
          <ac:spMkLst>
            <pc:docMk/>
            <pc:sldMk cId="3340022951" sldId="301"/>
            <ac:spMk id="10" creationId="{C2F1B386-0D56-FCB6-49FB-C68ED191ACD1}"/>
          </ac:spMkLst>
        </pc:spChg>
        <pc:spChg chg="del mod">
          <ac:chgData name="Karol Sučák" userId="998855c35cc82710" providerId="LiveId" clId="{D6868222-1D73-4B1C-A92C-C932A2F9F954}" dt="2025-11-25T18:15:04.179" v="70" actId="478"/>
          <ac:spMkLst>
            <pc:docMk/>
            <pc:sldMk cId="3340022951" sldId="301"/>
            <ac:spMk id="11" creationId="{2D67277C-41F6-EF64-8F69-F922BD5755C3}"/>
          </ac:spMkLst>
        </pc:spChg>
        <pc:spChg chg="add mod">
          <ac:chgData name="Karol Sučák" userId="998855c35cc82710" providerId="LiveId" clId="{D6868222-1D73-4B1C-A92C-C932A2F9F954}" dt="2025-11-25T18:14:57.696" v="68"/>
          <ac:spMkLst>
            <pc:docMk/>
            <pc:sldMk cId="3340022951" sldId="301"/>
            <ac:spMk id="12" creationId="{BC5273FA-CE86-F197-D66E-2879557E4A02}"/>
          </ac:spMkLst>
        </pc:spChg>
        <pc:spChg chg="mod">
          <ac:chgData name="Karol Sučák" userId="998855c35cc82710" providerId="LiveId" clId="{D6868222-1D73-4B1C-A92C-C932A2F9F954}" dt="2025-11-25T21:09:54.960" v="143" actId="790"/>
          <ac:spMkLst>
            <pc:docMk/>
            <pc:sldMk cId="3340022951" sldId="301"/>
            <ac:spMk id="14" creationId="{DCBBFD22-20B4-CCE6-42BD-F603A78EA514}"/>
          </ac:spMkLst>
        </pc:spChg>
        <pc:spChg chg="mod">
          <ac:chgData name="Karol Sučák" userId="998855c35cc82710" providerId="LiveId" clId="{D6868222-1D73-4B1C-A92C-C932A2F9F954}" dt="2025-11-25T21:09:54.960" v="143" actId="790"/>
          <ac:spMkLst>
            <pc:docMk/>
            <pc:sldMk cId="3340022951" sldId="301"/>
            <ac:spMk id="15" creationId="{77988F35-576E-54C7-DC6D-225297775FEE}"/>
          </ac:spMkLst>
        </pc:spChg>
        <pc:spChg chg="add mod">
          <ac:chgData name="Karol Sučák" userId="998855c35cc82710" providerId="LiveId" clId="{D6868222-1D73-4B1C-A92C-C932A2F9F954}" dt="2025-11-25T21:09:54.960" v="143" actId="790"/>
          <ac:spMkLst>
            <pc:docMk/>
            <pc:sldMk cId="3340022951" sldId="301"/>
            <ac:spMk id="16" creationId="{8A03D3A0-AC04-BA9D-5D91-23298187DF52}"/>
          </ac:spMkLst>
        </pc:spChg>
        <pc:spChg chg="mod">
          <ac:chgData name="Karol Sučák" userId="998855c35cc82710" providerId="LiveId" clId="{D6868222-1D73-4B1C-A92C-C932A2F9F954}" dt="2025-11-25T21:09:54.960" v="143" actId="790"/>
          <ac:spMkLst>
            <pc:docMk/>
            <pc:sldMk cId="3340022951" sldId="301"/>
            <ac:spMk id="24" creationId="{59543ED4-9A19-597B-8E8E-1DB19491381B}"/>
          </ac:spMkLst>
        </pc:spChg>
        <pc:spChg chg="mod">
          <ac:chgData name="Karol Sučák" userId="998855c35cc82710" providerId="LiveId" clId="{D6868222-1D73-4B1C-A92C-C932A2F9F954}" dt="2025-11-25T21:09:54.960" v="143" actId="790"/>
          <ac:spMkLst>
            <pc:docMk/>
            <pc:sldMk cId="3340022951" sldId="301"/>
            <ac:spMk id="25" creationId="{BE069989-EA5E-BCBF-D526-8901CA6FD715}"/>
          </ac:spMkLst>
        </pc:spChg>
        <pc:spChg chg="mod">
          <ac:chgData name="Karol Sučák" userId="998855c35cc82710" providerId="LiveId" clId="{D6868222-1D73-4B1C-A92C-C932A2F9F954}" dt="2025-11-25T21:09:54.960" v="143" actId="790"/>
          <ac:spMkLst>
            <pc:docMk/>
            <pc:sldMk cId="3340022951" sldId="301"/>
            <ac:spMk id="27" creationId="{B3C4DBA1-882A-B62C-0B7B-E9B597A580E5}"/>
          </ac:spMkLst>
        </pc:spChg>
        <pc:graphicFrameChg chg="del">
          <ac:chgData name="Karol Sučák" userId="998855c35cc82710" providerId="LiveId" clId="{D6868222-1D73-4B1C-A92C-C932A2F9F954}" dt="2025-11-25T18:15:05.692" v="71" actId="478"/>
          <ac:graphicFrameMkLst>
            <pc:docMk/>
            <pc:sldMk cId="3340022951" sldId="301"/>
            <ac:graphicFrameMk id="7" creationId="{8B01FA95-86AA-1926-8020-E658858C70FE}"/>
          </ac:graphicFrameMkLst>
        </pc:graphicFrameChg>
        <pc:picChg chg="add mod">
          <ac:chgData name="Karol Sučák" userId="998855c35cc82710" providerId="LiveId" clId="{D6868222-1D73-4B1C-A92C-C932A2F9F954}" dt="2025-11-25T18:14:57.696" v="68"/>
          <ac:picMkLst>
            <pc:docMk/>
            <pc:sldMk cId="3340022951" sldId="301"/>
            <ac:picMk id="3" creationId="{2FC6A0D9-ECB6-0E59-509E-6A92F05AD5BF}"/>
          </ac:picMkLst>
        </pc:picChg>
        <pc:picChg chg="add mod">
          <ac:chgData name="Karol Sučák" userId="998855c35cc82710" providerId="LiveId" clId="{D6868222-1D73-4B1C-A92C-C932A2F9F954}" dt="2025-11-25T18:14:57.696" v="68"/>
          <ac:picMkLst>
            <pc:docMk/>
            <pc:sldMk cId="3340022951" sldId="301"/>
            <ac:picMk id="4" creationId="{D232771A-009A-F855-E220-295521007F00}"/>
          </ac:picMkLst>
        </pc:picChg>
        <pc:picChg chg="add mod modCrop">
          <ac:chgData name="Karol Sučák" userId="998855c35cc82710" providerId="LiveId" clId="{D6868222-1D73-4B1C-A92C-C932A2F9F954}" dt="2025-11-25T18:17:09.602" v="86" actId="1076"/>
          <ac:picMkLst>
            <pc:docMk/>
            <pc:sldMk cId="3340022951" sldId="301"/>
            <ac:picMk id="18" creationId="{A3C83A45-5B13-8DF8-714A-A7E1126590A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sk-SK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6872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sk-SK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49020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2356D8-4DA1-C223-F687-CB44E40E2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BC1BA8-A30E-638E-6058-F2FCDFAE19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8AFBB0-86AC-53A5-5271-C92C733C69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BD0D98-4FC9-E021-878A-39B508100EB1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sk-SK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43869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sk-SK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9978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Úvodná snímka" type="title">
  <p:cSld name="TITL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5"/>
          <p:cNvSpPr txBox="1"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5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15"/>
          <p:cNvSpPr txBox="1">
            <a:spLocks noGrp="1"/>
          </p:cNvSpPr>
          <p:nvPr>
            <p:ph type="dt" idx="10"/>
          </p:nvPr>
        </p:nvSpPr>
        <p:spPr>
          <a:xfrm>
            <a:off x="40413" y="6597352"/>
            <a:ext cx="2844800" cy="260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5"/>
          <p:cNvSpPr txBox="1">
            <a:spLocks noGrp="1"/>
          </p:cNvSpPr>
          <p:nvPr>
            <p:ph type="ftr" idx="11"/>
          </p:nvPr>
        </p:nvSpPr>
        <p:spPr>
          <a:xfrm>
            <a:off x="3119669" y="6597352"/>
            <a:ext cx="5856651" cy="260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MatFyz connections</a:t>
            </a:r>
            <a:endParaRPr/>
          </a:p>
        </p:txBody>
      </p:sp>
      <p:sp>
        <p:nvSpPr>
          <p:cNvPr id="27" name="Google Shape;27;p15"/>
          <p:cNvSpPr txBox="1">
            <a:spLocks noGrp="1"/>
          </p:cNvSpPr>
          <p:nvPr>
            <p:ph type="sldNum" idx="12"/>
          </p:nvPr>
        </p:nvSpPr>
        <p:spPr>
          <a:xfrm>
            <a:off x="9203861" y="6525344"/>
            <a:ext cx="2844800" cy="332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  <p:sp>
        <p:nvSpPr>
          <p:cNvPr id="28" name="Google Shape;28;p15"/>
          <p:cNvSpPr/>
          <p:nvPr/>
        </p:nvSpPr>
        <p:spPr>
          <a:xfrm rot="-5400000">
            <a:off x="-2634983" y="3044956"/>
            <a:ext cx="6858000" cy="768088"/>
          </a:xfrm>
          <a:prstGeom prst="rect">
            <a:avLst/>
          </a:prstGeom>
          <a:solidFill>
            <a:srgbClr val="FF82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15"/>
          <p:cNvSpPr/>
          <p:nvPr/>
        </p:nvSpPr>
        <p:spPr>
          <a:xfrm rot="-5400000">
            <a:off x="-1896303" y="3378635"/>
            <a:ext cx="6858000" cy="101601"/>
          </a:xfrm>
          <a:prstGeom prst="rect">
            <a:avLst/>
          </a:prstGeom>
          <a:solidFill>
            <a:srgbClr val="FF82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15"/>
          <p:cNvSpPr/>
          <p:nvPr/>
        </p:nvSpPr>
        <p:spPr>
          <a:xfrm rot="-5400000">
            <a:off x="8422049" y="3378635"/>
            <a:ext cx="6858000" cy="101601"/>
          </a:xfrm>
          <a:prstGeom prst="rect">
            <a:avLst/>
          </a:prstGeom>
          <a:solidFill>
            <a:srgbClr val="FF82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15"/>
          <p:cNvSpPr txBox="1"/>
          <p:nvPr/>
        </p:nvSpPr>
        <p:spPr>
          <a:xfrm>
            <a:off x="0" y="5874678"/>
            <a:ext cx="1920213" cy="64629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6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CENTA</a:t>
            </a:r>
            <a:endParaRPr sz="3600" b="1" i="0" u="none" strike="noStrike" cap="none" dirty="0">
              <a:solidFill>
                <a:srgbClr val="FF82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" name="Google Shape;32;p15" descr="Obrázok, na ktorom je text, ClipArt&#10;&#10;Automaticky generovaný popi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0904" y="337032"/>
            <a:ext cx="864000" cy="86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5682" y="1292944"/>
            <a:ext cx="864000" cy="86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BlokTextu 17">
            <a:extLst>
              <a:ext uri="{FF2B5EF4-FFF2-40B4-BE49-F238E27FC236}">
                <a16:creationId xmlns:a16="http://schemas.microsoft.com/office/drawing/2014/main" id="{13ABFD32-09BB-8E47-3BAB-D23AB7BFFBFD}"/>
              </a:ext>
            </a:extLst>
          </p:cNvPr>
          <p:cNvSpPr txBox="1"/>
          <p:nvPr userDrawn="1"/>
        </p:nvSpPr>
        <p:spPr>
          <a:xfrm>
            <a:off x="0" y="5874637"/>
            <a:ext cx="192021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sz="3600" b="1" spc="50" dirty="0">
                <a:ln w="12700" cap="flat" cmpd="sng" algn="ctr">
                  <a:solidFill>
                    <a:srgbClr val="000000"/>
                  </a:solidFill>
                  <a:prstDash val="solid"/>
                  <a:round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CENTA</a:t>
            </a:r>
            <a:endParaRPr lang="sk-SK" sz="3600" b="1" dirty="0">
              <a:solidFill>
                <a:srgbClr val="FF82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zvislý text" type="vertTx">
  <p:cSld name="VERTICAL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4"/>
          <p:cNvSpPr txBox="1">
            <a:spLocks noGrp="1"/>
          </p:cNvSpPr>
          <p:nvPr>
            <p:ph type="title"/>
          </p:nvPr>
        </p:nvSpPr>
        <p:spPr>
          <a:xfrm>
            <a:off x="1764685" y="116632"/>
            <a:ext cx="8651795" cy="627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4"/>
          <p:cNvSpPr txBox="1">
            <a:spLocks noGrp="1"/>
          </p:cNvSpPr>
          <p:nvPr>
            <p:ph type="body" idx="1"/>
          </p:nvPr>
        </p:nvSpPr>
        <p:spPr>
          <a:xfrm rot="5400000">
            <a:off x="3703303" y="-1752935"/>
            <a:ext cx="4785395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24"/>
          <p:cNvSpPr txBox="1">
            <a:spLocks noGrp="1"/>
          </p:cNvSpPr>
          <p:nvPr>
            <p:ph type="dt" idx="10"/>
          </p:nvPr>
        </p:nvSpPr>
        <p:spPr>
          <a:xfrm>
            <a:off x="47328" y="6597352"/>
            <a:ext cx="2844800" cy="260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4"/>
          <p:cNvSpPr txBox="1">
            <a:spLocks noGrp="1"/>
          </p:cNvSpPr>
          <p:nvPr>
            <p:ph type="ftr" idx="11"/>
          </p:nvPr>
        </p:nvSpPr>
        <p:spPr>
          <a:xfrm>
            <a:off x="3119669" y="6597352"/>
            <a:ext cx="5856651" cy="260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MatFyz connections</a:t>
            </a:r>
            <a:endParaRPr/>
          </a:p>
        </p:txBody>
      </p:sp>
      <p:sp>
        <p:nvSpPr>
          <p:cNvPr id="90" name="Google Shape;90;p24"/>
          <p:cNvSpPr txBox="1">
            <a:spLocks noGrp="1"/>
          </p:cNvSpPr>
          <p:nvPr>
            <p:ph type="sldNum" idx="12"/>
          </p:nvPr>
        </p:nvSpPr>
        <p:spPr>
          <a:xfrm>
            <a:off x="9299872" y="6597352"/>
            <a:ext cx="2844800" cy="260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vislý nadpis a text" type="vertTitleAndTx">
  <p:cSld name="VERTICAL_TITLE_AND_VERTICAL_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5"/>
          <p:cNvSpPr txBox="1">
            <a:spLocks noGrp="1"/>
          </p:cNvSpPr>
          <p:nvPr>
            <p:ph type="title"/>
          </p:nvPr>
        </p:nvSpPr>
        <p:spPr>
          <a:xfrm rot="5400000">
            <a:off x="7285038" y="1828806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5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794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25"/>
          <p:cNvSpPr txBox="1">
            <a:spLocks noGrp="1"/>
          </p:cNvSpPr>
          <p:nvPr>
            <p:ph type="dt" idx="10"/>
          </p:nvPr>
        </p:nvSpPr>
        <p:spPr>
          <a:xfrm>
            <a:off x="47328" y="6597352"/>
            <a:ext cx="2844800" cy="260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5"/>
          <p:cNvSpPr txBox="1">
            <a:spLocks noGrp="1"/>
          </p:cNvSpPr>
          <p:nvPr>
            <p:ph type="ftr" idx="11"/>
          </p:nvPr>
        </p:nvSpPr>
        <p:spPr>
          <a:xfrm>
            <a:off x="3119669" y="6597352"/>
            <a:ext cx="5856651" cy="260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MatFyz connections</a:t>
            </a:r>
            <a:endParaRPr/>
          </a:p>
        </p:txBody>
      </p:sp>
      <p:sp>
        <p:nvSpPr>
          <p:cNvPr id="96" name="Google Shape;96;p25"/>
          <p:cNvSpPr txBox="1">
            <a:spLocks noGrp="1"/>
          </p:cNvSpPr>
          <p:nvPr>
            <p:ph type="sldNum" idx="12"/>
          </p:nvPr>
        </p:nvSpPr>
        <p:spPr>
          <a:xfrm>
            <a:off x="9299872" y="6597352"/>
            <a:ext cx="2844800" cy="260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" type="obj">
  <p:cSld name="OBJEC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6"/>
          <p:cNvSpPr txBox="1">
            <a:spLocks noGrp="1"/>
          </p:cNvSpPr>
          <p:nvPr>
            <p:ph type="title"/>
          </p:nvPr>
        </p:nvSpPr>
        <p:spPr>
          <a:xfrm>
            <a:off x="1764685" y="116632"/>
            <a:ext cx="8651795" cy="648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00"/>
              <a:buFont typeface="Calibri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1"/>
          </p:nvPr>
        </p:nvSpPr>
        <p:spPr>
          <a:xfrm>
            <a:off x="609600" y="1340768"/>
            <a:ext cx="10972800" cy="4785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•"/>
              <a:defRPr/>
            </a:lvl1pPr>
            <a:lvl2pPr marL="914400" lvl="1" indent="-4064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  <a:defRPr/>
            </a:lvl2pPr>
            <a:lvl3pPr marL="1371600" lvl="2" indent="-3810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  <a:defRPr/>
            </a:lvl3pPr>
            <a:lvl4pPr marL="1828800" lvl="3" indent="-3556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/>
            </a:lvl4pPr>
            <a:lvl5pPr marL="2286000" lvl="4" indent="-3556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/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dt" idx="10"/>
          </p:nvPr>
        </p:nvSpPr>
        <p:spPr>
          <a:xfrm>
            <a:off x="47328" y="6597352"/>
            <a:ext cx="2844800" cy="260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3119669" y="6597352"/>
            <a:ext cx="5856651" cy="260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MatFyz connections</a:t>
            </a:r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sldNum" idx="12"/>
          </p:nvPr>
        </p:nvSpPr>
        <p:spPr>
          <a:xfrm>
            <a:off x="9299872" y="6597352"/>
            <a:ext cx="2844800" cy="260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  <p:sp>
        <p:nvSpPr>
          <p:cNvPr id="2" name="BlokTextu 17">
            <a:extLst>
              <a:ext uri="{FF2B5EF4-FFF2-40B4-BE49-F238E27FC236}">
                <a16:creationId xmlns:a16="http://schemas.microsoft.com/office/drawing/2014/main" id="{1682151E-E9FF-5366-B630-3F73939A43FA}"/>
              </a:ext>
            </a:extLst>
          </p:cNvPr>
          <p:cNvSpPr txBox="1"/>
          <p:nvPr userDrawn="1"/>
        </p:nvSpPr>
        <p:spPr>
          <a:xfrm>
            <a:off x="10430301" y="247650"/>
            <a:ext cx="175956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sz="2400" b="1" spc="50" dirty="0">
                <a:ln w="12700" cap="flat" cmpd="sng" algn="ctr">
                  <a:solidFill>
                    <a:srgbClr val="000000"/>
                  </a:solidFill>
                  <a:prstDash val="solid"/>
                  <a:round/>
                </a:ln>
                <a:solidFill>
                  <a:srgbClr val="FFFF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CENTA</a:t>
            </a:r>
            <a:endParaRPr lang="sk-SK" sz="2400" b="1" dirty="0">
              <a:solidFill>
                <a:srgbClr val="FF8200"/>
              </a:solidFill>
              <a:latin typeface="+mj-lt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lavička sekcie" type="secHead">
  <p:cSld name="SECTION_HEADER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dt" idx="10"/>
          </p:nvPr>
        </p:nvSpPr>
        <p:spPr>
          <a:xfrm>
            <a:off x="47328" y="6597352"/>
            <a:ext cx="2844800" cy="260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ftr" idx="11"/>
          </p:nvPr>
        </p:nvSpPr>
        <p:spPr>
          <a:xfrm>
            <a:off x="3119669" y="6597352"/>
            <a:ext cx="5856651" cy="260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MatFyz connections</a:t>
            </a:r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sldNum" idx="12"/>
          </p:nvPr>
        </p:nvSpPr>
        <p:spPr>
          <a:xfrm>
            <a:off x="9299872" y="6597352"/>
            <a:ext cx="2844800" cy="260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TWO_OBJECTS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8"/>
          <p:cNvSpPr txBox="1">
            <a:spLocks noGrp="1"/>
          </p:cNvSpPr>
          <p:nvPr>
            <p:ph type="title"/>
          </p:nvPr>
        </p:nvSpPr>
        <p:spPr>
          <a:xfrm>
            <a:off x="1764685" y="116632"/>
            <a:ext cx="8651795" cy="627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1"/>
          </p:nvPr>
        </p:nvSpPr>
        <p:spPr>
          <a:xfrm>
            <a:off x="609600" y="1600205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2"/>
          </p:nvPr>
        </p:nvSpPr>
        <p:spPr>
          <a:xfrm>
            <a:off x="6197600" y="1600205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dt" idx="10"/>
          </p:nvPr>
        </p:nvSpPr>
        <p:spPr>
          <a:xfrm>
            <a:off x="47328" y="6597352"/>
            <a:ext cx="2844800" cy="260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ftr" idx="11"/>
          </p:nvPr>
        </p:nvSpPr>
        <p:spPr>
          <a:xfrm>
            <a:off x="3119669" y="6597352"/>
            <a:ext cx="5856651" cy="260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MatFyz connections</a:t>
            </a:r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sldNum" idx="12"/>
          </p:nvPr>
        </p:nvSpPr>
        <p:spPr>
          <a:xfrm>
            <a:off x="9299872" y="6597352"/>
            <a:ext cx="2844800" cy="260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anie" type="twoTxTwoObj">
  <p:cSld name="TWO_OBJECTS_WITH_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9"/>
          <p:cNvSpPr txBox="1">
            <a:spLocks noGrp="1"/>
          </p:cNvSpPr>
          <p:nvPr>
            <p:ph type="title"/>
          </p:nvPr>
        </p:nvSpPr>
        <p:spPr>
          <a:xfrm>
            <a:off x="1764685" y="116632"/>
            <a:ext cx="8651795" cy="627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9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body" idx="3"/>
          </p:nvPr>
        </p:nvSpPr>
        <p:spPr>
          <a:xfrm>
            <a:off x="6193370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body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9" name="Google Shape;59;p19"/>
          <p:cNvSpPr txBox="1">
            <a:spLocks noGrp="1"/>
          </p:cNvSpPr>
          <p:nvPr>
            <p:ph type="dt" idx="10"/>
          </p:nvPr>
        </p:nvSpPr>
        <p:spPr>
          <a:xfrm>
            <a:off x="47328" y="6597352"/>
            <a:ext cx="2844800" cy="260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ftr" idx="11"/>
          </p:nvPr>
        </p:nvSpPr>
        <p:spPr>
          <a:xfrm>
            <a:off x="3119669" y="6597352"/>
            <a:ext cx="5856651" cy="260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MatFyz connections</a:t>
            </a:r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sldNum" idx="12"/>
          </p:nvPr>
        </p:nvSpPr>
        <p:spPr>
          <a:xfrm>
            <a:off x="9299872" y="6597352"/>
            <a:ext cx="2844800" cy="260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n nadpis" type="titleOnly">
  <p:cSld name="TITLE_ONLY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0"/>
          <p:cNvSpPr txBox="1">
            <a:spLocks noGrp="1"/>
          </p:cNvSpPr>
          <p:nvPr>
            <p:ph type="title"/>
          </p:nvPr>
        </p:nvSpPr>
        <p:spPr>
          <a:xfrm>
            <a:off x="1764685" y="116632"/>
            <a:ext cx="8651795" cy="627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dt" idx="10"/>
          </p:nvPr>
        </p:nvSpPr>
        <p:spPr>
          <a:xfrm>
            <a:off x="47328" y="6597352"/>
            <a:ext cx="2844800" cy="260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ftr" idx="11"/>
          </p:nvPr>
        </p:nvSpPr>
        <p:spPr>
          <a:xfrm>
            <a:off x="3119669" y="6597352"/>
            <a:ext cx="5856651" cy="260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MatFyz connections</a:t>
            </a:r>
            <a:endParaRPr/>
          </a:p>
        </p:txBody>
      </p:sp>
      <p:sp>
        <p:nvSpPr>
          <p:cNvPr id="66" name="Google Shape;66;p20"/>
          <p:cNvSpPr txBox="1">
            <a:spLocks noGrp="1"/>
          </p:cNvSpPr>
          <p:nvPr>
            <p:ph type="sldNum" idx="12"/>
          </p:nvPr>
        </p:nvSpPr>
        <p:spPr>
          <a:xfrm>
            <a:off x="9299872" y="6597352"/>
            <a:ext cx="2844800" cy="260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a" type="blank">
  <p:cSld name="BLANK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1"/>
          <p:cNvSpPr txBox="1">
            <a:spLocks noGrp="1"/>
          </p:cNvSpPr>
          <p:nvPr>
            <p:ph type="dt" idx="10"/>
          </p:nvPr>
        </p:nvSpPr>
        <p:spPr>
          <a:xfrm>
            <a:off x="47328" y="6597352"/>
            <a:ext cx="2844800" cy="260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ftr" idx="11"/>
          </p:nvPr>
        </p:nvSpPr>
        <p:spPr>
          <a:xfrm>
            <a:off x="3119669" y="6597352"/>
            <a:ext cx="5856651" cy="260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MatFyz connections</a:t>
            </a:r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sldNum" idx="12"/>
          </p:nvPr>
        </p:nvSpPr>
        <p:spPr>
          <a:xfrm>
            <a:off x="9299872" y="6597352"/>
            <a:ext cx="2844800" cy="260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popisom" type="objTx">
  <p:cSld name="OBJECT_WITH_CAPTION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2"/>
          <p:cNvSpPr txBox="1"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4766733" y="273055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body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dt" idx="10"/>
          </p:nvPr>
        </p:nvSpPr>
        <p:spPr>
          <a:xfrm>
            <a:off x="47328" y="6597352"/>
            <a:ext cx="2844800" cy="260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ftr" idx="11"/>
          </p:nvPr>
        </p:nvSpPr>
        <p:spPr>
          <a:xfrm>
            <a:off x="3119669" y="6597352"/>
            <a:ext cx="5856651" cy="260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MatFyz connections</a:t>
            </a:r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sldNum" idx="12"/>
          </p:nvPr>
        </p:nvSpPr>
        <p:spPr>
          <a:xfrm>
            <a:off x="9299872" y="6597352"/>
            <a:ext cx="2844800" cy="260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ok s popisom" type="picTx">
  <p:cSld name="PICTURE_WITH_CAPTION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81" name="Google Shape;81;p2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dt" idx="10"/>
          </p:nvPr>
        </p:nvSpPr>
        <p:spPr>
          <a:xfrm>
            <a:off x="47328" y="6597352"/>
            <a:ext cx="2844800" cy="260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ftr" idx="11"/>
          </p:nvPr>
        </p:nvSpPr>
        <p:spPr>
          <a:xfrm>
            <a:off x="3119669" y="6597352"/>
            <a:ext cx="5856651" cy="260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MatFyz connections</a:t>
            </a:r>
            <a:endParaRPr/>
          </a:p>
        </p:txBody>
      </p:sp>
      <p:sp>
        <p:nvSpPr>
          <p:cNvPr id="84" name="Google Shape;84;p23"/>
          <p:cNvSpPr txBox="1">
            <a:spLocks noGrp="1"/>
          </p:cNvSpPr>
          <p:nvPr>
            <p:ph type="sldNum" idx="12"/>
          </p:nvPr>
        </p:nvSpPr>
        <p:spPr>
          <a:xfrm>
            <a:off x="9299872" y="6597352"/>
            <a:ext cx="2844800" cy="260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/>
          <p:nvPr/>
        </p:nvSpPr>
        <p:spPr>
          <a:xfrm>
            <a:off x="0" y="6453336"/>
            <a:ext cx="12192000" cy="40466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14"/>
          <p:cNvSpPr/>
          <p:nvPr/>
        </p:nvSpPr>
        <p:spPr>
          <a:xfrm>
            <a:off x="0" y="0"/>
            <a:ext cx="12192000" cy="9087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14"/>
          <p:cNvSpPr txBox="1">
            <a:spLocks noGrp="1"/>
          </p:cNvSpPr>
          <p:nvPr>
            <p:ph type="body" idx="1"/>
          </p:nvPr>
        </p:nvSpPr>
        <p:spPr>
          <a:xfrm>
            <a:off x="609600" y="1340768"/>
            <a:ext cx="10972800" cy="4785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4"/>
          <p:cNvSpPr/>
          <p:nvPr/>
        </p:nvSpPr>
        <p:spPr>
          <a:xfrm>
            <a:off x="0" y="741600"/>
            <a:ext cx="12192000" cy="70414"/>
          </a:xfrm>
          <a:prstGeom prst="rect">
            <a:avLst/>
          </a:prstGeom>
          <a:solidFill>
            <a:srgbClr val="FF82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14"/>
          <p:cNvSpPr txBox="1">
            <a:spLocks noGrp="1"/>
          </p:cNvSpPr>
          <p:nvPr>
            <p:ph type="title"/>
          </p:nvPr>
        </p:nvSpPr>
        <p:spPr>
          <a:xfrm>
            <a:off x="1764685" y="116383"/>
            <a:ext cx="8651795" cy="627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Calibri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" name="Google Shape;15;p14"/>
          <p:cNvSpPr txBox="1"/>
          <p:nvPr/>
        </p:nvSpPr>
        <p:spPr>
          <a:xfrm>
            <a:off x="10584499" y="82724"/>
            <a:ext cx="163218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CENTA</a:t>
            </a:r>
            <a:endParaRPr sz="3200" b="1" i="0" u="none" strike="noStrike" cap="none">
              <a:solidFill>
                <a:srgbClr val="FF82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14"/>
          <p:cNvSpPr/>
          <p:nvPr/>
        </p:nvSpPr>
        <p:spPr>
          <a:xfrm>
            <a:off x="0" y="6524371"/>
            <a:ext cx="12192000" cy="66256"/>
          </a:xfrm>
          <a:prstGeom prst="rect">
            <a:avLst/>
          </a:prstGeom>
          <a:solidFill>
            <a:srgbClr val="FF82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14"/>
          <p:cNvSpPr txBox="1">
            <a:spLocks noGrp="1"/>
          </p:cNvSpPr>
          <p:nvPr>
            <p:ph type="dt" idx="10"/>
          </p:nvPr>
        </p:nvSpPr>
        <p:spPr>
          <a:xfrm>
            <a:off x="47328" y="6597352"/>
            <a:ext cx="2844800" cy="260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14"/>
          <p:cNvSpPr txBox="1">
            <a:spLocks noGrp="1"/>
          </p:cNvSpPr>
          <p:nvPr>
            <p:ph type="ftr" idx="11"/>
          </p:nvPr>
        </p:nvSpPr>
        <p:spPr>
          <a:xfrm>
            <a:off x="3119669" y="6597352"/>
            <a:ext cx="5856651" cy="260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MatFyz connections</a:t>
            </a:r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sldNum" idx="12"/>
          </p:nvPr>
        </p:nvSpPr>
        <p:spPr>
          <a:xfrm>
            <a:off x="9299872" y="6597352"/>
            <a:ext cx="2844800" cy="260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  <p:pic>
        <p:nvPicPr>
          <p:cNvPr id="20" name="Google Shape;20;p14" descr="Obrázok, na ktorom je text, ClipArt&#10;&#10;Automaticky generovaný popis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91344" y="87111"/>
            <a:ext cx="576000" cy="57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1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893728" y="86238"/>
            <a:ext cx="576000" cy="576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tmuseum.org/art/collection/search/53223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metmuseum.org/art/collection/search/53223" TargetMode="External"/><Relationship Id="rId5" Type="http://schemas.openxmlformats.org/officeDocument/2006/relationships/image" Target="../media/image3.jpg"/><Relationship Id="rId4" Type="http://schemas.openxmlformats.org/officeDocument/2006/relationships/hyperlink" Target="http://www.metmuseum.org/art/collection/search/437111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tmuseum.org/art/collection/search/437111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hyperlink" Target="http://www.metmuseum.org/art/collection/search/53223" TargetMode="External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hyperlink" Target="http://www.metmuseum.org/art/collection/search/437111" TargetMode="External"/><Relationship Id="rId7" Type="http://schemas.openxmlformats.org/officeDocument/2006/relationships/hyperlink" Target="https://pixabay.com/nl/mona-lisa-schilderen-1846976/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hyperlink" Target="http://www.metmuseum.org/art/collection/search/53223" TargetMode="External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11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tif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tif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"/>
          <p:cNvSpPr txBox="1">
            <a:spLocks noGrp="1"/>
          </p:cNvSpPr>
          <p:nvPr>
            <p:ph type="ctrTitle"/>
          </p:nvPr>
        </p:nvSpPr>
        <p:spPr>
          <a:xfrm>
            <a:off x="2207568" y="2304256"/>
            <a:ext cx="9001000" cy="158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>
              <a:buSzPts val="3600"/>
            </a:pPr>
            <a:r>
              <a:rPr lang="en-GB" sz="3200" noProof="0" dirty="0"/>
              <a:t>Dating of artefacts using radioactive carbon </a:t>
            </a:r>
            <a:r>
              <a:rPr lang="en-GB" sz="3200" baseline="30000" noProof="0" dirty="0"/>
              <a:t>14</a:t>
            </a:r>
            <a:r>
              <a:rPr lang="en-GB" sz="3200" noProof="0" dirty="0"/>
              <a:t>C and determination of the elemental composition of pigments using the PIXE method</a:t>
            </a:r>
            <a:br>
              <a:rPr lang="en-GB" sz="1800" b="1" kern="50" noProof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3600" noProof="0" dirty="0"/>
          </a:p>
        </p:txBody>
      </p:sp>
      <p:sp>
        <p:nvSpPr>
          <p:cNvPr id="103" name="Google Shape;103;p1"/>
          <p:cNvSpPr txBox="1">
            <a:spLocks noGrp="1"/>
          </p:cNvSpPr>
          <p:nvPr>
            <p:ph type="subTitle" idx="1"/>
          </p:nvPr>
        </p:nvSpPr>
        <p:spPr>
          <a:xfrm>
            <a:off x="3119380" y="4625969"/>
            <a:ext cx="7177375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GB" sz="2400" noProof="0" dirty="0">
                <a:solidFill>
                  <a:schemeClr val="tx1"/>
                </a:solidFill>
                <a:latin typeface="Corbel"/>
                <a:ea typeface="Corbel"/>
                <a:cs typeface="Corbel"/>
                <a:sym typeface="Corbel"/>
              </a:rPr>
              <a:t>Karol Sučák, Miroslav </a:t>
            </a:r>
            <a:r>
              <a:rPr lang="en-GB" sz="2400" noProof="0" dirty="0" err="1">
                <a:solidFill>
                  <a:schemeClr val="tx1"/>
                </a:solidFill>
                <a:latin typeface="Corbel"/>
                <a:ea typeface="Corbel"/>
                <a:cs typeface="Corbel"/>
                <a:sym typeface="Corbel"/>
              </a:rPr>
              <a:t>Ješkovský</a:t>
            </a:r>
            <a:r>
              <a:rPr lang="en-GB" sz="2400" noProof="0" dirty="0">
                <a:solidFill>
                  <a:schemeClr val="tx1"/>
                </a:solidFill>
                <a:latin typeface="Corbel"/>
                <a:ea typeface="Corbel"/>
                <a:cs typeface="Corbel"/>
                <a:sym typeface="Corbel"/>
              </a:rPr>
              <a:t> , Boris </a:t>
            </a:r>
            <a:r>
              <a:rPr lang="en-GB" sz="2400" noProof="0" dirty="0" err="1">
                <a:solidFill>
                  <a:schemeClr val="tx1"/>
                </a:solidFill>
                <a:latin typeface="Corbel"/>
                <a:ea typeface="Corbel"/>
                <a:cs typeface="Corbel"/>
                <a:sym typeface="Corbel"/>
              </a:rPr>
              <a:t>Bobáľ</a:t>
            </a:r>
            <a:r>
              <a:rPr lang="en-GB" sz="2400" noProof="0" dirty="0">
                <a:solidFill>
                  <a:schemeClr val="tx1"/>
                </a:solidFill>
                <a:latin typeface="Corbel"/>
                <a:ea typeface="Corbel"/>
                <a:cs typeface="Corbel"/>
                <a:sym typeface="Corbel"/>
              </a:rPr>
              <a:t>, Jakub Kaizer, Ivan </a:t>
            </a:r>
            <a:r>
              <a:rPr lang="en-GB" sz="2400" noProof="0" dirty="0" err="1">
                <a:solidFill>
                  <a:schemeClr val="tx1"/>
                </a:solidFill>
                <a:latin typeface="Corbel"/>
                <a:ea typeface="Corbel"/>
                <a:cs typeface="Corbel"/>
                <a:sym typeface="Corbel"/>
              </a:rPr>
              <a:t>Kontuľ</a:t>
            </a:r>
            <a:r>
              <a:rPr lang="en-GB" sz="2400" noProof="0" dirty="0">
                <a:solidFill>
                  <a:schemeClr val="tx1"/>
                </a:solidFill>
                <a:latin typeface="Corbel"/>
                <a:ea typeface="Corbel"/>
                <a:cs typeface="Corbel"/>
                <a:sym typeface="Corbel"/>
              </a:rPr>
              <a:t>, Jakub Zeman, Pavel P. </a:t>
            </a:r>
            <a:r>
              <a:rPr lang="en-GB" sz="2400" noProof="0" dirty="0" err="1">
                <a:solidFill>
                  <a:schemeClr val="tx1"/>
                </a:solidFill>
                <a:latin typeface="Corbel"/>
                <a:ea typeface="Corbel"/>
                <a:cs typeface="Corbel"/>
                <a:sym typeface="Corbel"/>
              </a:rPr>
              <a:t>Povinec</a:t>
            </a:r>
            <a:endParaRPr lang="en-GB" sz="2400" noProof="0" dirty="0">
              <a:solidFill>
                <a:schemeClr val="tx1"/>
              </a:solidFill>
              <a:latin typeface="Corbel"/>
              <a:ea typeface="Corbel"/>
              <a:cs typeface="Corbel"/>
              <a:sym typeface="Corbel"/>
            </a:endParaRPr>
          </a:p>
          <a:p>
            <a:pPr lvl="0"/>
            <a:r>
              <a:rPr lang="en-GB" sz="2400" noProof="0" dirty="0">
                <a:solidFill>
                  <a:schemeClr val="tx1"/>
                </a:solidFill>
                <a:latin typeface="Corbel"/>
                <a:ea typeface="Corbel"/>
                <a:cs typeface="Corbel"/>
                <a:sym typeface="Corbel"/>
              </a:rPr>
              <a:t>Comenius University in Bratislava, Slovakia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726D4-571F-213F-580E-BFFFF458A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102" y="83765"/>
            <a:ext cx="8651795" cy="648072"/>
          </a:xfrm>
        </p:spPr>
        <p:txBody>
          <a:bodyPr>
            <a:normAutofit fontScale="90000"/>
          </a:bodyPr>
          <a:lstStyle/>
          <a:p>
            <a:r>
              <a:rPr lang="en-GB" noProof="0" dirty="0">
                <a:solidFill>
                  <a:schemeClr val="tx1"/>
                </a:solidFill>
              </a:rPr>
              <a:t>Conclusion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C47469-7DD9-6614-5579-1D5893C320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599" y="1284049"/>
            <a:ext cx="10972800" cy="3850554"/>
          </a:xfrm>
        </p:spPr>
        <p:txBody>
          <a:bodyPr>
            <a:normAutofit/>
          </a:bodyPr>
          <a:lstStyle/>
          <a:p>
            <a:pPr algn="just"/>
            <a:r>
              <a:rPr lang="en-GB" sz="2800" noProof="0" dirty="0"/>
              <a:t>Radiocarbon dating (AMS) applied to determine painting age.</a:t>
            </a:r>
          </a:p>
          <a:p>
            <a:pPr algn="just"/>
            <a:r>
              <a:rPr lang="en-GB" sz="2800" noProof="0" dirty="0"/>
              <a:t>PIXE method identified several elements in different pigments.</a:t>
            </a:r>
          </a:p>
          <a:p>
            <a:pPr algn="just"/>
            <a:r>
              <a:rPr lang="en-GB" sz="2800" noProof="0" dirty="0"/>
              <a:t>These methods were also used for two more samples (more during poster session).</a:t>
            </a:r>
          </a:p>
          <a:p>
            <a:pPr algn="just"/>
            <a:endParaRPr lang="en-GB" sz="2800" noProof="0" dirty="0"/>
          </a:p>
        </p:txBody>
      </p:sp>
      <p:pic>
        <p:nvPicPr>
          <p:cNvPr id="5" name="Obrázok 2" descr="Obrázok, na ktorom je maľovanie, rám obrazu, umenie, vizuálne umenie&#10;&#10;Obsah vygenerovaný umelou inteligenciou môže byť nesprávny.">
            <a:extLst>
              <a:ext uri="{FF2B5EF4-FFF2-40B4-BE49-F238E27FC236}">
                <a16:creationId xmlns:a16="http://schemas.microsoft.com/office/drawing/2014/main" id="{51CA54EE-606D-7475-E838-B46E6A021DF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591" t="8222" r="1795" b="1179"/>
          <a:stretch/>
        </p:blipFill>
        <p:spPr>
          <a:xfrm rot="5400000">
            <a:off x="3327782" y="3326608"/>
            <a:ext cx="3248373" cy="2519290"/>
          </a:xfrm>
          <a:prstGeom prst="rect">
            <a:avLst/>
          </a:prstGeom>
        </p:spPr>
      </p:pic>
      <p:pic>
        <p:nvPicPr>
          <p:cNvPr id="7" name="Picture 6" descr="A plate with a painted flower&#10;&#10;AI-generated content may be incorrect.">
            <a:extLst>
              <a:ext uri="{FF2B5EF4-FFF2-40B4-BE49-F238E27FC236}">
                <a16:creationId xmlns:a16="http://schemas.microsoft.com/office/drawing/2014/main" id="{32C06C86-12F0-DBDD-BAAF-0F844D347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3745" y="2962066"/>
            <a:ext cx="3998527" cy="2998895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noProof="0" dirty="0" err="1"/>
              <a:t>MatFyz</a:t>
            </a:r>
            <a:r>
              <a:rPr lang="en-GB" noProof="0" dirty="0"/>
              <a:t> connections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noProof="0" smtClean="0"/>
              <a:t>10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503055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102015"/>
            <a:ext cx="10972800" cy="3024148"/>
          </a:xfrm>
        </p:spPr>
        <p:txBody>
          <a:bodyPr/>
          <a:lstStyle/>
          <a:p>
            <a:pPr marL="25400" indent="0" algn="ctr">
              <a:buNone/>
            </a:pPr>
            <a:r>
              <a:rPr lang="en-GB" noProof="0" dirty="0"/>
              <a:t>THANK YOU FOR YOUR ATTENTION!</a:t>
            </a:r>
          </a:p>
          <a:p>
            <a:endParaRPr lang="en-GB" noProof="0" dirty="0"/>
          </a:p>
          <a:p>
            <a:endParaRPr lang="en-GB" noProof="0" dirty="0"/>
          </a:p>
          <a:p>
            <a:endParaRPr lang="en-GB" noProof="0" dirty="0"/>
          </a:p>
          <a:p>
            <a:endParaRPr lang="en-GB" noProof="0" dirty="0"/>
          </a:p>
          <a:p>
            <a:endParaRPr lang="en-GB" noProof="0" dirty="0"/>
          </a:p>
          <a:p>
            <a:endParaRPr lang="en-GB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noProof="0" dirty="0" err="1"/>
              <a:t>MatFyz</a:t>
            </a:r>
            <a:r>
              <a:rPr lang="en-GB" noProof="0" dirty="0"/>
              <a:t> connections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noProof="0" smtClean="0"/>
              <a:t>11</a:t>
            </a:fld>
            <a:endParaRPr lang="en-GB" noProof="0" dirty="0"/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522C49BC-4532-C93D-9836-1172685B63C6}"/>
              </a:ext>
            </a:extLst>
          </p:cNvPr>
          <p:cNvSpPr txBox="1"/>
          <p:nvPr/>
        </p:nvSpPr>
        <p:spPr>
          <a:xfrm>
            <a:off x="609600" y="5265962"/>
            <a:ext cx="82324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1800" noProof="0" dirty="0">
                <a:solidFill>
                  <a:schemeClr val="tx1"/>
                </a:solidFill>
              </a:rPr>
              <a:t>Acknowledgment:</a:t>
            </a:r>
          </a:p>
          <a:p>
            <a:pPr lvl="0" algn="just"/>
            <a:r>
              <a:rPr lang="en-GB" sz="1800" noProof="0" dirty="0">
                <a:solidFill>
                  <a:schemeClr val="tx1"/>
                </a:solidFill>
              </a:rPr>
              <a:t>This work was supported by Comenius University in Bratislava through the Young Researchers Grant (project UK/3172/2024) and by the Slovak Research and Development Agency (project APVV-21-0059</a:t>
            </a:r>
            <a:r>
              <a:rPr lang="en-GB" sz="1800" noProof="0" dirty="0">
                <a:solidFill>
                  <a:schemeClr val="bg1"/>
                </a:solidFill>
              </a:rPr>
              <a:t>).</a:t>
            </a:r>
            <a:endParaRPr lang="en-GB" sz="1800" noProof="0" dirty="0">
              <a:solidFill>
                <a:schemeClr val="bg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967585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DB4D52-D61E-FB67-54C1-54260BA98C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91A0D-C71F-8034-DA16-A2412E2A7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noProof="0" dirty="0">
                <a:solidFill>
                  <a:schemeClr val="tx1"/>
                </a:solidFill>
              </a:rPr>
              <a:t>Paintings</a:t>
            </a:r>
          </a:p>
        </p:txBody>
      </p:sp>
      <p:pic>
        <p:nvPicPr>
          <p:cNvPr id="13" name="Obrázok 12" descr="Obrázok, na ktorom je maľovanie, umenie, kresba, vizuálne umenie&#10;&#10;Obsah vygenerovaný pomocou AI môže byť nesprávny.">
            <a:extLst>
              <a:ext uri="{FF2B5EF4-FFF2-40B4-BE49-F238E27FC236}">
                <a16:creationId xmlns:a16="http://schemas.microsoft.com/office/drawing/2014/main" id="{7BC3DEBA-F8B0-4815-E18B-B4FF13912E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37362" y="985245"/>
            <a:ext cx="5253220" cy="2993022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noProof="0" dirty="0" err="1"/>
              <a:t>MatFyz</a:t>
            </a:r>
            <a:r>
              <a:rPr lang="en-GB" noProof="0" dirty="0"/>
              <a:t> connections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noProof="0" smtClean="0"/>
              <a:t>2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465799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92A171-7509-7A95-D66E-DAC63E6B1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C332F-04D5-8CB3-BB0D-81E23775A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noProof="0" dirty="0">
                <a:solidFill>
                  <a:schemeClr val="tx1"/>
                </a:solidFill>
              </a:rPr>
              <a:t>Paintings</a:t>
            </a:r>
          </a:p>
        </p:txBody>
      </p:sp>
      <p:pic>
        <p:nvPicPr>
          <p:cNvPr id="11" name="Obrázok 10" descr="Obrázok, na ktorom je maľovanie, exteriér, nebo, strom&#10;&#10;Obsah vygenerovaný pomocou AI môže byť nesprávny.">
            <a:extLst>
              <a:ext uri="{FF2B5EF4-FFF2-40B4-BE49-F238E27FC236}">
                <a16:creationId xmlns:a16="http://schemas.microsoft.com/office/drawing/2014/main" id="{76C4E054-F80C-A29D-56A0-C76A5ED8D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748316" y="1047778"/>
            <a:ext cx="4766684" cy="2867955"/>
          </a:xfrm>
          <a:prstGeom prst="rect">
            <a:avLst/>
          </a:prstGeom>
        </p:spPr>
      </p:pic>
      <p:pic>
        <p:nvPicPr>
          <p:cNvPr id="13" name="Obrázok 12" descr="Obrázok, na ktorom je maľovanie, umenie, kresba, vizuálne umenie&#10;&#10;Obsah vygenerovaný pomocou AI môže byť nesprávny.">
            <a:extLst>
              <a:ext uri="{FF2B5EF4-FFF2-40B4-BE49-F238E27FC236}">
                <a16:creationId xmlns:a16="http://schemas.microsoft.com/office/drawing/2014/main" id="{165EF0B1-3F18-2C74-96C8-A74C98F8E5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37362" y="985245"/>
            <a:ext cx="5253220" cy="2993022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noProof="0" dirty="0" err="1"/>
              <a:t>MatFyz</a:t>
            </a:r>
            <a:r>
              <a:rPr lang="en-GB" noProof="0" dirty="0"/>
              <a:t> connections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noProof="0" smtClean="0"/>
              <a:t>3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052462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A22438-4DD3-7E6F-0315-6011E40453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CC126-44A4-8315-FD61-7BC714546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noProof="0" dirty="0">
                <a:solidFill>
                  <a:schemeClr val="tx1"/>
                </a:solidFill>
              </a:rPr>
              <a:t>Paintings</a:t>
            </a:r>
          </a:p>
        </p:txBody>
      </p:sp>
      <p:pic>
        <p:nvPicPr>
          <p:cNvPr id="11" name="Obrázok 10" descr="Obrázok, na ktorom je maľovanie, exteriér, nebo, strom&#10;&#10;Obsah vygenerovaný pomocou AI môže byť nesprávny.">
            <a:extLst>
              <a:ext uri="{FF2B5EF4-FFF2-40B4-BE49-F238E27FC236}">
                <a16:creationId xmlns:a16="http://schemas.microsoft.com/office/drawing/2014/main" id="{BB91A866-B6BC-CD8D-581B-6DECDF3EE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748316" y="1047778"/>
            <a:ext cx="4766684" cy="2867955"/>
          </a:xfrm>
          <a:prstGeom prst="rect">
            <a:avLst/>
          </a:prstGeom>
        </p:spPr>
      </p:pic>
      <p:pic>
        <p:nvPicPr>
          <p:cNvPr id="13" name="Obrázok 12" descr="Obrázok, na ktorom je maľovanie, umenie, kresba, vizuálne umenie&#10;&#10;Obsah vygenerovaný pomocou AI môže byť nesprávny.">
            <a:extLst>
              <a:ext uri="{FF2B5EF4-FFF2-40B4-BE49-F238E27FC236}">
                <a16:creationId xmlns:a16="http://schemas.microsoft.com/office/drawing/2014/main" id="{16BA7CB0-9860-C4E2-E68A-F43B285AA0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37362" y="985245"/>
            <a:ext cx="5253220" cy="2993022"/>
          </a:xfrm>
          <a:prstGeom prst="rect">
            <a:avLst/>
          </a:prstGeom>
        </p:spPr>
      </p:pic>
      <p:pic>
        <p:nvPicPr>
          <p:cNvPr id="3" name="Obrázok 2" descr="Obrázok, na ktorom je maľovanie, rám obrazu, umenie, vizuálne umenie&#10;&#10;Obsah vygenerovaný umelou inteligenciou môže byť nesprávny.">
            <a:extLst>
              <a:ext uri="{FF2B5EF4-FFF2-40B4-BE49-F238E27FC236}">
                <a16:creationId xmlns:a16="http://schemas.microsoft.com/office/drawing/2014/main" id="{6D66F228-5D73-3E45-7BEF-C618F855BE8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0591" t="8222" r="1795" b="1179"/>
          <a:stretch/>
        </p:blipFill>
        <p:spPr>
          <a:xfrm rot="5400000">
            <a:off x="1661427" y="2913366"/>
            <a:ext cx="3898830" cy="3023755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noProof="0" dirty="0" err="1"/>
              <a:t>MatFyz</a:t>
            </a:r>
            <a:r>
              <a:rPr lang="en-GB" noProof="0" dirty="0"/>
              <a:t> connections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noProof="0" smtClean="0"/>
              <a:t>4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0528521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127E2E-C6C9-1180-8397-BA25EEE26D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0F9FA-B875-4862-A6D4-DA0E74788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noProof="0" dirty="0">
                <a:solidFill>
                  <a:schemeClr val="tx1"/>
                </a:solidFill>
              </a:rPr>
              <a:t>Paintings</a:t>
            </a:r>
          </a:p>
        </p:txBody>
      </p:sp>
      <p:pic>
        <p:nvPicPr>
          <p:cNvPr id="11" name="Obrázok 10" descr="Obrázok, na ktorom je maľovanie, exteriér, nebo, strom&#10;&#10;Obsah vygenerovaný pomocou AI môže byť nesprávny.">
            <a:extLst>
              <a:ext uri="{FF2B5EF4-FFF2-40B4-BE49-F238E27FC236}">
                <a16:creationId xmlns:a16="http://schemas.microsoft.com/office/drawing/2014/main" id="{29C38E78-C132-F09D-7244-750E990CD9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748316" y="1047778"/>
            <a:ext cx="4766684" cy="2867955"/>
          </a:xfrm>
          <a:prstGeom prst="rect">
            <a:avLst/>
          </a:prstGeom>
        </p:spPr>
      </p:pic>
      <p:pic>
        <p:nvPicPr>
          <p:cNvPr id="13" name="Obrázok 12" descr="Obrázok, na ktorom je maľovanie, umenie, kresba, vizuálne umenie&#10;&#10;Obsah vygenerovaný pomocou AI môže byť nesprávny.">
            <a:extLst>
              <a:ext uri="{FF2B5EF4-FFF2-40B4-BE49-F238E27FC236}">
                <a16:creationId xmlns:a16="http://schemas.microsoft.com/office/drawing/2014/main" id="{89D36ABB-DE03-7127-CA6D-1EC077D3B5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37362" y="985245"/>
            <a:ext cx="5253220" cy="2993022"/>
          </a:xfrm>
          <a:prstGeom prst="rect">
            <a:avLst/>
          </a:prstGeom>
        </p:spPr>
      </p:pic>
      <p:pic>
        <p:nvPicPr>
          <p:cNvPr id="37" name="Obrázok 36" descr="Obrázok, na ktorom je ľudská tvár, maľovanie, osoba, ošatenie&#10;&#10;Obsah vygenerovaný pomocou AI môže byť nesprávny.">
            <a:extLst>
              <a:ext uri="{FF2B5EF4-FFF2-40B4-BE49-F238E27FC236}">
                <a16:creationId xmlns:a16="http://schemas.microsoft.com/office/drawing/2014/main" id="{130A22A8-0B35-5FBC-8ACF-08F88835F9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252053" y="2935189"/>
            <a:ext cx="4644010" cy="3439470"/>
          </a:xfrm>
          <a:prstGeom prst="rect">
            <a:avLst/>
          </a:prstGeom>
        </p:spPr>
      </p:pic>
      <p:pic>
        <p:nvPicPr>
          <p:cNvPr id="3" name="Obrázok 2" descr="Obrázok, na ktorom je maľovanie, rám obrazu, umenie, vizuálne umenie&#10;&#10;Obsah vygenerovaný umelou inteligenciou môže byť nesprávny.">
            <a:extLst>
              <a:ext uri="{FF2B5EF4-FFF2-40B4-BE49-F238E27FC236}">
                <a16:creationId xmlns:a16="http://schemas.microsoft.com/office/drawing/2014/main" id="{A484F414-323D-08C6-2B0C-1BF946E2908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0591" t="8222" r="1795" b="1179"/>
          <a:stretch/>
        </p:blipFill>
        <p:spPr>
          <a:xfrm rot="5400000">
            <a:off x="1661427" y="2913366"/>
            <a:ext cx="3898830" cy="3023755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noProof="0" dirty="0" err="1"/>
              <a:t>MatFyz</a:t>
            </a:r>
            <a:r>
              <a:rPr lang="en-GB" noProof="0" dirty="0"/>
              <a:t> connections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noProof="0" smtClean="0"/>
              <a:t>5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156109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750BC2-3892-AA83-8678-B4630CACA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noProof="0" dirty="0">
                <a:solidFill>
                  <a:schemeClr val="tx1"/>
                </a:solidFill>
              </a:rPr>
              <a:t>Methods</a:t>
            </a:r>
            <a:endParaRPr lang="en-GB" noProof="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D6A2D4B-ADED-00D1-A477-1F6ABBF19582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6090583" y="764704"/>
            <a:ext cx="81617" cy="5832648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9" name="Picture 18" descr="A diagram of a deer in a desert&#10;&#10;AI-generated content may be incorrect.">
            <a:extLst>
              <a:ext uri="{FF2B5EF4-FFF2-40B4-BE49-F238E27FC236}">
                <a16:creationId xmlns:a16="http://schemas.microsoft.com/office/drawing/2014/main" id="{AB604E24-D9FD-1588-4B89-F95971EC6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065" y="1541410"/>
            <a:ext cx="3901781" cy="2405523"/>
          </a:xfrm>
          <a:prstGeom prst="rect">
            <a:avLst/>
          </a:prstGeom>
        </p:spPr>
      </p:pic>
      <p:pic>
        <p:nvPicPr>
          <p:cNvPr id="21" name="Google Shape;130;p5" descr="Obrázok, na ktorom je kruh, diagram, náčrt, kreslený obrázok&#10;&#10;Automaticky generovaný popis">
            <a:extLst>
              <a:ext uri="{FF2B5EF4-FFF2-40B4-BE49-F238E27FC236}">
                <a16:creationId xmlns:a16="http://schemas.microsoft.com/office/drawing/2014/main" id="{83785BA7-DD42-C059-2AC2-38F22ED775C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05695" y="3801112"/>
            <a:ext cx="2456761" cy="2660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34;p5" descr="Obrázok, na ktorom je kruh, diagram&#10;&#10;Automaticky generovaný popis">
            <a:extLst>
              <a:ext uri="{FF2B5EF4-FFF2-40B4-BE49-F238E27FC236}">
                <a16:creationId xmlns:a16="http://schemas.microsoft.com/office/drawing/2014/main" id="{C7C8CC69-C28B-4602-383E-6F0BBEA9B62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47107" y="1501425"/>
            <a:ext cx="3457087" cy="1658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135;p5" descr="Obrázok, na ktorom je kruh&#10;&#10;Automaticky generovaný popis">
            <a:extLst>
              <a:ext uri="{FF2B5EF4-FFF2-40B4-BE49-F238E27FC236}">
                <a16:creationId xmlns:a16="http://schemas.microsoft.com/office/drawing/2014/main" id="{33F235F3-8B50-61F7-8FEB-58156BA7E50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826741" y="1302524"/>
            <a:ext cx="2135699" cy="2295233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136;p5">
            <a:extLst>
              <a:ext uri="{FF2B5EF4-FFF2-40B4-BE49-F238E27FC236}">
                <a16:creationId xmlns:a16="http://schemas.microsoft.com/office/drawing/2014/main" id="{525D30D6-3A7A-BF8F-0AD5-39FF05B33D20}"/>
              </a:ext>
            </a:extLst>
          </p:cNvPr>
          <p:cNvSpPr txBox="1"/>
          <p:nvPr/>
        </p:nvSpPr>
        <p:spPr>
          <a:xfrm>
            <a:off x="6172200" y="1502621"/>
            <a:ext cx="82908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</a:t>
            </a:r>
            <a:endParaRPr lang="en-GB" sz="1800" noProof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137;p5">
            <a:extLst>
              <a:ext uri="{FF2B5EF4-FFF2-40B4-BE49-F238E27FC236}">
                <a16:creationId xmlns:a16="http://schemas.microsoft.com/office/drawing/2014/main" id="{87D2DED5-1342-A94A-8657-311AE045CAD1}"/>
              </a:ext>
            </a:extLst>
          </p:cNvPr>
          <p:cNvSpPr txBox="1"/>
          <p:nvPr/>
        </p:nvSpPr>
        <p:spPr>
          <a:xfrm>
            <a:off x="9770012" y="1329986"/>
            <a:ext cx="82908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</a:t>
            </a:r>
          </a:p>
        </p:txBody>
      </p:sp>
      <p:sp>
        <p:nvSpPr>
          <p:cNvPr id="30" name="Google Shape;138;p5">
            <a:extLst>
              <a:ext uri="{FF2B5EF4-FFF2-40B4-BE49-F238E27FC236}">
                <a16:creationId xmlns:a16="http://schemas.microsoft.com/office/drawing/2014/main" id="{8FB37A6D-3F59-C6A7-EBEB-227F020D8166}"/>
              </a:ext>
            </a:extLst>
          </p:cNvPr>
          <p:cNvSpPr txBox="1"/>
          <p:nvPr/>
        </p:nvSpPr>
        <p:spPr>
          <a:xfrm>
            <a:off x="6690412" y="3649795"/>
            <a:ext cx="82908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</a:t>
            </a:r>
          </a:p>
        </p:txBody>
      </p:sp>
      <p:pic>
        <p:nvPicPr>
          <p:cNvPr id="31" name="Obrázok 1" descr="Obrázok, na ktorom je umenie, maľovanie, vnútri, trojnožka&#10;&#10;Obsah vygenerovaný umelou inteligenciou môže byť nesprávny.">
            <a:extLst>
              <a:ext uri="{FF2B5EF4-FFF2-40B4-BE49-F238E27FC236}">
                <a16:creationId xmlns:a16="http://schemas.microsoft.com/office/drawing/2014/main" id="{D3EDA52E-7956-E1F7-7A69-73977E94266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877" r="21320"/>
          <a:stretch/>
        </p:blipFill>
        <p:spPr>
          <a:xfrm rot="5400000">
            <a:off x="9323587" y="3768375"/>
            <a:ext cx="2679812" cy="2723303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AD945C59-1BA0-451D-EC50-BC5EDF427A65}"/>
              </a:ext>
            </a:extLst>
          </p:cNvPr>
          <p:cNvSpPr txBox="1"/>
          <p:nvPr/>
        </p:nvSpPr>
        <p:spPr>
          <a:xfrm>
            <a:off x="0" y="922224"/>
            <a:ext cx="3231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Radiocarbon dating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9428185-4C12-B18D-C57C-C7B9D3E0F4D2}"/>
              </a:ext>
            </a:extLst>
          </p:cNvPr>
          <p:cNvSpPr txBox="1"/>
          <p:nvPr/>
        </p:nvSpPr>
        <p:spPr>
          <a:xfrm>
            <a:off x="6283791" y="975568"/>
            <a:ext cx="3231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PIXE method</a:t>
            </a:r>
          </a:p>
        </p:txBody>
      </p:sp>
      <p:pic>
        <p:nvPicPr>
          <p:cNvPr id="5" name="Picture 4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A13C8AAB-3C82-AE42-8778-76C0E3197D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7127" y="4202248"/>
            <a:ext cx="4744834" cy="1757071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noProof="0" dirty="0" err="1"/>
              <a:t>MatFyz</a:t>
            </a:r>
            <a:r>
              <a:rPr lang="en-GB" noProof="0" dirty="0"/>
              <a:t> connections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noProof="0" smtClean="0"/>
              <a:t>6</a:t>
            </a:fld>
            <a:endParaRPr lang="en-GB" noProof="0" dirty="0"/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2A27A16C-83D7-5DC0-89BA-53F130299ECB}"/>
              </a:ext>
            </a:extLst>
          </p:cNvPr>
          <p:cNvSpPr txBox="1"/>
          <p:nvPr/>
        </p:nvSpPr>
        <p:spPr>
          <a:xfrm>
            <a:off x="166855" y="6075450"/>
            <a:ext cx="61577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noProof="0" dirty="0"/>
              <a:t>Accelerator mass spectrometry (AMS) system diagram</a:t>
            </a:r>
          </a:p>
        </p:txBody>
      </p:sp>
    </p:spTree>
    <p:extLst>
      <p:ext uri="{BB962C8B-B14F-4D97-AF65-F5344CB8AC3E}">
        <p14:creationId xmlns:p14="http://schemas.microsoft.com/office/powerpoint/2010/main" val="11418898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E218E7-36B5-DD7F-5AB7-0980944C2E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717C46A0-24C7-7E30-103C-8924BDA6B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127" y="4202248"/>
            <a:ext cx="4744834" cy="1757071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6184B51-BAF3-C80D-A753-127B6E86F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noProof="0" dirty="0">
                <a:solidFill>
                  <a:schemeClr val="tx1"/>
                </a:solidFill>
              </a:rPr>
              <a:t>Methods</a:t>
            </a:r>
            <a:endParaRPr lang="en-GB" noProof="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9C23579-C877-3454-801E-4E520125E52C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6090583" y="764704"/>
            <a:ext cx="81617" cy="5832648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9" name="Picture 18" descr="A diagram of a deer in a desert&#10;&#10;AI-generated content may be incorrect.">
            <a:extLst>
              <a:ext uri="{FF2B5EF4-FFF2-40B4-BE49-F238E27FC236}">
                <a16:creationId xmlns:a16="http://schemas.microsoft.com/office/drawing/2014/main" id="{E6A54A5A-C4BB-9563-C93E-988B56ED5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065" y="1541410"/>
            <a:ext cx="3901781" cy="2405523"/>
          </a:xfrm>
          <a:prstGeom prst="rect">
            <a:avLst/>
          </a:prstGeom>
        </p:spPr>
      </p:pic>
      <p:pic>
        <p:nvPicPr>
          <p:cNvPr id="21" name="Google Shape;130;p5" descr="Obrázok, na ktorom je kruh, diagram, náčrt, kreslený obrázok&#10;&#10;Automaticky generovaný popis">
            <a:extLst>
              <a:ext uri="{FF2B5EF4-FFF2-40B4-BE49-F238E27FC236}">
                <a16:creationId xmlns:a16="http://schemas.microsoft.com/office/drawing/2014/main" id="{B46AC403-7688-62FD-10F2-A8F4C0774B7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05695" y="3801112"/>
            <a:ext cx="2456761" cy="2660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34;p5" descr="Obrázok, na ktorom je kruh, diagram&#10;&#10;Automaticky generovaný popis">
            <a:extLst>
              <a:ext uri="{FF2B5EF4-FFF2-40B4-BE49-F238E27FC236}">
                <a16:creationId xmlns:a16="http://schemas.microsoft.com/office/drawing/2014/main" id="{5D9F737D-3171-564F-D31D-337F17019D3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47107" y="1501425"/>
            <a:ext cx="3457087" cy="1658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135;p5" descr="Obrázok, na ktorom je kruh&#10;&#10;Automaticky generovaný popis">
            <a:extLst>
              <a:ext uri="{FF2B5EF4-FFF2-40B4-BE49-F238E27FC236}">
                <a16:creationId xmlns:a16="http://schemas.microsoft.com/office/drawing/2014/main" id="{B78F488E-E5B0-E105-A85B-1BC7594FE44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826741" y="1302524"/>
            <a:ext cx="2135699" cy="2295233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136;p5">
            <a:extLst>
              <a:ext uri="{FF2B5EF4-FFF2-40B4-BE49-F238E27FC236}">
                <a16:creationId xmlns:a16="http://schemas.microsoft.com/office/drawing/2014/main" id="{B99CAC06-F43A-932D-66FF-90B276A769BC}"/>
              </a:ext>
            </a:extLst>
          </p:cNvPr>
          <p:cNvSpPr txBox="1"/>
          <p:nvPr/>
        </p:nvSpPr>
        <p:spPr>
          <a:xfrm>
            <a:off x="6172200" y="1502621"/>
            <a:ext cx="82908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</a:t>
            </a:r>
            <a:endParaRPr lang="en-GB" sz="1800" noProof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137;p5">
            <a:extLst>
              <a:ext uri="{FF2B5EF4-FFF2-40B4-BE49-F238E27FC236}">
                <a16:creationId xmlns:a16="http://schemas.microsoft.com/office/drawing/2014/main" id="{F704C0BB-9335-0AAC-52C2-C123A5CFBF95}"/>
              </a:ext>
            </a:extLst>
          </p:cNvPr>
          <p:cNvSpPr txBox="1"/>
          <p:nvPr/>
        </p:nvSpPr>
        <p:spPr>
          <a:xfrm>
            <a:off x="9770012" y="1329986"/>
            <a:ext cx="82908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</a:t>
            </a:r>
          </a:p>
        </p:txBody>
      </p:sp>
      <p:sp>
        <p:nvSpPr>
          <p:cNvPr id="30" name="Google Shape;138;p5">
            <a:extLst>
              <a:ext uri="{FF2B5EF4-FFF2-40B4-BE49-F238E27FC236}">
                <a16:creationId xmlns:a16="http://schemas.microsoft.com/office/drawing/2014/main" id="{DE1B3E58-44DE-127A-4881-9F7A7E72E115}"/>
              </a:ext>
            </a:extLst>
          </p:cNvPr>
          <p:cNvSpPr txBox="1"/>
          <p:nvPr/>
        </p:nvSpPr>
        <p:spPr>
          <a:xfrm>
            <a:off x="6690412" y="3649795"/>
            <a:ext cx="82908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</a:t>
            </a:r>
          </a:p>
        </p:txBody>
      </p:sp>
      <p:pic>
        <p:nvPicPr>
          <p:cNvPr id="31" name="Obrázok 1" descr="Obrázok, na ktorom je umenie, maľovanie, vnútri, trojnožka&#10;&#10;Obsah vygenerovaný umelou inteligenciou môže byť nesprávny.">
            <a:extLst>
              <a:ext uri="{FF2B5EF4-FFF2-40B4-BE49-F238E27FC236}">
                <a16:creationId xmlns:a16="http://schemas.microsoft.com/office/drawing/2014/main" id="{1E2814C5-6EC3-6EB2-2045-C032A5488CD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877" r="21320"/>
          <a:stretch/>
        </p:blipFill>
        <p:spPr>
          <a:xfrm rot="5400000">
            <a:off x="9323587" y="3768375"/>
            <a:ext cx="2679812" cy="2723303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01960A1F-EED4-34CE-A563-1857682E4D2E}"/>
              </a:ext>
            </a:extLst>
          </p:cNvPr>
          <p:cNvSpPr txBox="1"/>
          <p:nvPr/>
        </p:nvSpPr>
        <p:spPr>
          <a:xfrm>
            <a:off x="0" y="922224"/>
            <a:ext cx="3231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Radiocarbon dating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039AC74-EC76-81E2-0C0A-B2C26BC9A7DE}"/>
              </a:ext>
            </a:extLst>
          </p:cNvPr>
          <p:cNvSpPr txBox="1"/>
          <p:nvPr/>
        </p:nvSpPr>
        <p:spPr>
          <a:xfrm>
            <a:off x="6283791" y="975568"/>
            <a:ext cx="3231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PIXE method</a:t>
            </a:r>
          </a:p>
        </p:txBody>
      </p:sp>
      <p:pic>
        <p:nvPicPr>
          <p:cNvPr id="3" name="Obrázok 2" descr="Obrázok, na ktorom je vnútri, priemysel, píšťala, konštruktérstvo&#10;&#10;Obsah vygenerovaný pomocou AI môže byť nesprávny.">
            <a:extLst>
              <a:ext uri="{FF2B5EF4-FFF2-40B4-BE49-F238E27FC236}">
                <a16:creationId xmlns:a16="http://schemas.microsoft.com/office/drawing/2014/main" id="{0862A95A-2349-CFEA-1B14-23A2B5293C7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30222" r="11445" b="25026"/>
          <a:stretch>
            <a:fillRect/>
          </a:stretch>
        </p:blipFill>
        <p:spPr>
          <a:xfrm>
            <a:off x="2587014" y="2584667"/>
            <a:ext cx="6715760" cy="2545359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noProof="0" dirty="0" err="1"/>
              <a:t>MatFyz</a:t>
            </a:r>
            <a:r>
              <a:rPr lang="en-GB" noProof="0" dirty="0"/>
              <a:t> connections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noProof="0" smtClean="0"/>
              <a:t>7</a:t>
            </a:fld>
            <a:endParaRPr lang="en-GB" noProof="0" dirty="0"/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7FD889D7-E8DF-8818-6B37-B359E40AE911}"/>
              </a:ext>
            </a:extLst>
          </p:cNvPr>
          <p:cNvSpPr txBox="1"/>
          <p:nvPr/>
        </p:nvSpPr>
        <p:spPr>
          <a:xfrm>
            <a:off x="166855" y="6075450"/>
            <a:ext cx="61577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noProof="0" dirty="0"/>
              <a:t>Accelerator mass spectrometry (AMS) system diagram</a:t>
            </a:r>
          </a:p>
        </p:txBody>
      </p:sp>
    </p:spTree>
    <p:extLst>
      <p:ext uri="{BB962C8B-B14F-4D97-AF65-F5344CB8AC3E}">
        <p14:creationId xmlns:p14="http://schemas.microsoft.com/office/powerpoint/2010/main" val="3929495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617A9C-BF64-ADEF-F931-EC4D38BF7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ok 12">
            <a:extLst>
              <a:ext uri="{FF2B5EF4-FFF2-40B4-BE49-F238E27FC236}">
                <a16:creationId xmlns:a16="http://schemas.microsoft.com/office/drawing/2014/main" id="{7BDAF3AD-C3EA-AA4A-09C0-49CB9EAFEF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347" t="81032" r="15345" b="11219"/>
          <a:stretch>
            <a:fillRect/>
          </a:stretch>
        </p:blipFill>
        <p:spPr>
          <a:xfrm>
            <a:off x="4679063" y="1446237"/>
            <a:ext cx="6040371" cy="6363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555389-666F-1AD7-2EC1-8AB1C7944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noProof="0" dirty="0">
                <a:solidFill>
                  <a:schemeClr val="tx1"/>
                </a:solidFill>
              </a:rPr>
              <a:t>“Flowers and Fruits”</a:t>
            </a:r>
          </a:p>
        </p:txBody>
      </p:sp>
      <p:sp>
        <p:nvSpPr>
          <p:cNvPr id="10" name="Obdĺžnik: zaoblené rohy 9">
            <a:extLst>
              <a:ext uri="{FF2B5EF4-FFF2-40B4-BE49-F238E27FC236}">
                <a16:creationId xmlns:a16="http://schemas.microsoft.com/office/drawing/2014/main" id="{C2F1B386-0D56-FCB6-49FB-C68ED191ACD1}"/>
              </a:ext>
            </a:extLst>
          </p:cNvPr>
          <p:cNvSpPr/>
          <p:nvPr/>
        </p:nvSpPr>
        <p:spPr>
          <a:xfrm>
            <a:off x="9299872" y="1483179"/>
            <a:ext cx="472778" cy="65721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5" name="BlokTextu 14">
            <a:extLst>
              <a:ext uri="{FF2B5EF4-FFF2-40B4-BE49-F238E27FC236}">
                <a16:creationId xmlns:a16="http://schemas.microsoft.com/office/drawing/2014/main" id="{77988F35-576E-54C7-DC6D-225297775FEE}"/>
              </a:ext>
            </a:extLst>
          </p:cNvPr>
          <p:cNvSpPr txBox="1"/>
          <p:nvPr/>
        </p:nvSpPr>
        <p:spPr>
          <a:xfrm>
            <a:off x="10602552" y="1304804"/>
            <a:ext cx="8595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noProof="0" dirty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¹⁴C/¹²C</a:t>
            </a:r>
          </a:p>
        </p:txBody>
      </p:sp>
      <p:pic>
        <p:nvPicPr>
          <p:cNvPr id="6" name="Obrázok 2" descr="Obrázok, na ktorom je maľovanie, zátišie, ruža, umenie&#10;&#10;Obsah vygenerovaný umelou inteligenciou môže byť nesprávny.">
            <a:extLst>
              <a:ext uri="{FF2B5EF4-FFF2-40B4-BE49-F238E27FC236}">
                <a16:creationId xmlns:a16="http://schemas.microsoft.com/office/drawing/2014/main" id="{C157C544-6439-35FC-E8C8-F71CCA84476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126" t="9092" r="4446" b="2974"/>
          <a:stretch>
            <a:fillRect/>
          </a:stretch>
        </p:blipFill>
        <p:spPr>
          <a:xfrm rot="5400000">
            <a:off x="-332317" y="1816929"/>
            <a:ext cx="5227778" cy="3812752"/>
          </a:xfrm>
          <a:prstGeom prst="rect">
            <a:avLst/>
          </a:prstGeom>
        </p:spPr>
      </p:pic>
      <p:sp>
        <p:nvSpPr>
          <p:cNvPr id="24" name="Obdĺžnik: zaoblené rohy 23">
            <a:extLst>
              <a:ext uri="{FF2B5EF4-FFF2-40B4-BE49-F238E27FC236}">
                <a16:creationId xmlns:a16="http://schemas.microsoft.com/office/drawing/2014/main" id="{59543ED4-9A19-597B-8E8E-1DB19491381B}"/>
              </a:ext>
            </a:extLst>
          </p:cNvPr>
          <p:cNvSpPr/>
          <p:nvPr/>
        </p:nvSpPr>
        <p:spPr>
          <a:xfrm>
            <a:off x="6147435" y="1294512"/>
            <a:ext cx="4571999" cy="657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5" name="BlokTextu 24">
            <a:extLst>
              <a:ext uri="{FF2B5EF4-FFF2-40B4-BE49-F238E27FC236}">
                <a16:creationId xmlns:a16="http://schemas.microsoft.com/office/drawing/2014/main" id="{BE069989-EA5E-BCBF-D526-8901CA6FD715}"/>
              </a:ext>
            </a:extLst>
          </p:cNvPr>
          <p:cNvSpPr txBox="1"/>
          <p:nvPr/>
        </p:nvSpPr>
        <p:spPr>
          <a:xfrm>
            <a:off x="10627400" y="954895"/>
            <a:ext cx="8098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noProof="0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 Pb</a:t>
            </a:r>
          </a:p>
        </p:txBody>
      </p:sp>
      <p:sp>
        <p:nvSpPr>
          <p:cNvPr id="27" name="Obdĺžnik: zaoblené rohy 26">
            <a:extLst>
              <a:ext uri="{FF2B5EF4-FFF2-40B4-BE49-F238E27FC236}">
                <a16:creationId xmlns:a16="http://schemas.microsoft.com/office/drawing/2014/main" id="{B3C4DBA1-882A-B62C-0B7B-E9B597A580E5}"/>
              </a:ext>
            </a:extLst>
          </p:cNvPr>
          <p:cNvSpPr/>
          <p:nvPr/>
        </p:nvSpPr>
        <p:spPr>
          <a:xfrm>
            <a:off x="9304196" y="1169562"/>
            <a:ext cx="468454" cy="595178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5" name="Picture 22" descr="A painting of a bouquet of fruit&#10;&#10;AI-generated content may be incorrect.">
            <a:extLst>
              <a:ext uri="{FF2B5EF4-FFF2-40B4-BE49-F238E27FC236}">
                <a16:creationId xmlns:a16="http://schemas.microsoft.com/office/drawing/2014/main" id="{CBD6D131-E81C-7EAD-2EB7-5F9544522F0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693" t="5773" r="8673" b="5690"/>
          <a:stretch>
            <a:fillRect/>
          </a:stretch>
        </p:blipFill>
        <p:spPr>
          <a:xfrm>
            <a:off x="375196" y="1109417"/>
            <a:ext cx="3880846" cy="5227778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BB0AAB-3F8F-575E-2A08-D89738EDAF8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noProof="0" dirty="0" err="1"/>
              <a:t>MatFyz</a:t>
            </a:r>
            <a:r>
              <a:rPr lang="en-GB" noProof="0" dirty="0"/>
              <a:t> connections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C0C634-E4EE-086C-91C4-5CB0FCD99F7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noProof="0" smtClean="0"/>
              <a:t>8</a:t>
            </a:fld>
            <a:endParaRPr lang="en-GB" noProof="0" dirty="0"/>
          </a:p>
        </p:txBody>
      </p:sp>
      <p:sp>
        <p:nvSpPr>
          <p:cNvPr id="14" name="Obdĺžnik: zaoblené rohy 13">
            <a:extLst>
              <a:ext uri="{FF2B5EF4-FFF2-40B4-BE49-F238E27FC236}">
                <a16:creationId xmlns:a16="http://schemas.microsoft.com/office/drawing/2014/main" id="{DCBBFD22-20B4-CCE6-42BD-F603A78EA514}"/>
              </a:ext>
            </a:extLst>
          </p:cNvPr>
          <p:cNvSpPr/>
          <p:nvPr/>
        </p:nvSpPr>
        <p:spPr>
          <a:xfrm>
            <a:off x="8896350" y="1483178"/>
            <a:ext cx="116205" cy="65721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3" name="Google Shape;164;p8">
            <a:extLst>
              <a:ext uri="{FF2B5EF4-FFF2-40B4-BE49-F238E27FC236}">
                <a16:creationId xmlns:a16="http://schemas.microsoft.com/office/drawing/2014/main" id="{2FC6A0D9-ECB6-0E59-509E-6A92F05AD5B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3554" r="4780" b="1505"/>
          <a:stretch/>
        </p:blipFill>
        <p:spPr>
          <a:xfrm>
            <a:off x="4490441" y="2245015"/>
            <a:ext cx="4532830" cy="3138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5" descr="A white canvas with a wooden frame&#10;&#10;AI-generated content may be incorrect.">
            <a:extLst>
              <a:ext uri="{FF2B5EF4-FFF2-40B4-BE49-F238E27FC236}">
                <a16:creationId xmlns:a16="http://schemas.microsoft.com/office/drawing/2014/main" id="{D232771A-009A-F855-E220-295521007F0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790" r="30222" b="69971"/>
          <a:stretch>
            <a:fillRect/>
          </a:stretch>
        </p:blipFill>
        <p:spPr>
          <a:xfrm rot="5400000">
            <a:off x="9228630" y="3249827"/>
            <a:ext cx="2797459" cy="819008"/>
          </a:xfrm>
          <a:prstGeom prst="rect">
            <a:avLst/>
          </a:prstGeom>
        </p:spPr>
      </p:pic>
      <p:sp>
        <p:nvSpPr>
          <p:cNvPr id="12" name="BlokTextu 11">
            <a:extLst>
              <a:ext uri="{FF2B5EF4-FFF2-40B4-BE49-F238E27FC236}">
                <a16:creationId xmlns:a16="http://schemas.microsoft.com/office/drawing/2014/main" id="{BC5273FA-CE86-F197-D66E-2879557E4A02}"/>
              </a:ext>
            </a:extLst>
          </p:cNvPr>
          <p:cNvSpPr txBox="1"/>
          <p:nvPr/>
        </p:nvSpPr>
        <p:spPr>
          <a:xfrm>
            <a:off x="4646935" y="5321531"/>
            <a:ext cx="42198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0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Results from the radiocarbon age calibration of the painting, determined from the </a:t>
            </a:r>
            <a:r>
              <a:rPr lang="en-GB" sz="2000" baseline="300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14</a:t>
            </a:r>
            <a:r>
              <a:rPr lang="en-GB" sz="20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 /</a:t>
            </a:r>
            <a:r>
              <a:rPr lang="en-GB" sz="2000" baseline="300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12</a:t>
            </a:r>
            <a:r>
              <a:rPr lang="en-GB" sz="20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 ratio. </a:t>
            </a:r>
          </a:p>
        </p:txBody>
      </p:sp>
      <p:sp>
        <p:nvSpPr>
          <p:cNvPr id="16" name="BlokTextu 15">
            <a:extLst>
              <a:ext uri="{FF2B5EF4-FFF2-40B4-BE49-F238E27FC236}">
                <a16:creationId xmlns:a16="http://schemas.microsoft.com/office/drawing/2014/main" id="{8A03D3A0-AC04-BA9D-5D91-23298187DF52}"/>
              </a:ext>
            </a:extLst>
          </p:cNvPr>
          <p:cNvSpPr txBox="1"/>
          <p:nvPr/>
        </p:nvSpPr>
        <p:spPr>
          <a:xfrm>
            <a:off x="9180152" y="5149310"/>
            <a:ext cx="2844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0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piece of the wooden frame on which the canvas was stretched.</a:t>
            </a:r>
          </a:p>
        </p:txBody>
      </p:sp>
      <p:pic>
        <p:nvPicPr>
          <p:cNvPr id="18" name="Obrázok 17" descr="Obrázok, na ktorom je maľovanie, zátišie, ruža, umenie&#10;&#10;Obsah vygenerovaný pomocou AI môže byť nesprávny.">
            <a:extLst>
              <a:ext uri="{FF2B5EF4-FFF2-40B4-BE49-F238E27FC236}">
                <a16:creationId xmlns:a16="http://schemas.microsoft.com/office/drawing/2014/main" id="{A3C83A45-5B13-8DF8-714A-A7E1126590A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170" t="9014" r="5502" b="4550"/>
          <a:stretch>
            <a:fillRect/>
          </a:stretch>
        </p:blipFill>
        <p:spPr>
          <a:xfrm rot="5400000">
            <a:off x="-354289" y="1758878"/>
            <a:ext cx="5352418" cy="388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0229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737370-8035-04AF-C1E6-CE6FFCD841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ok 12">
            <a:extLst>
              <a:ext uri="{FF2B5EF4-FFF2-40B4-BE49-F238E27FC236}">
                <a16:creationId xmlns:a16="http://schemas.microsoft.com/office/drawing/2014/main" id="{915D46E2-303F-BD62-355C-BB0BE17658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347" t="81032" r="15345" b="11219"/>
          <a:stretch>
            <a:fillRect/>
          </a:stretch>
        </p:blipFill>
        <p:spPr>
          <a:xfrm>
            <a:off x="4679063" y="1446237"/>
            <a:ext cx="6040371" cy="6363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67EC80-8FD9-1544-F4A9-DEF032427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noProof="0" dirty="0">
                <a:solidFill>
                  <a:schemeClr val="tx1"/>
                </a:solidFill>
              </a:rPr>
              <a:t>“Flowers and Fruits”</a:t>
            </a:r>
          </a:p>
        </p:txBody>
      </p:sp>
      <p:sp>
        <p:nvSpPr>
          <p:cNvPr id="10" name="Obdĺžnik: zaoblené rohy 9">
            <a:extLst>
              <a:ext uri="{FF2B5EF4-FFF2-40B4-BE49-F238E27FC236}">
                <a16:creationId xmlns:a16="http://schemas.microsoft.com/office/drawing/2014/main" id="{7217BDF8-377C-89F8-70AC-8ADF863C58DE}"/>
              </a:ext>
            </a:extLst>
          </p:cNvPr>
          <p:cNvSpPr/>
          <p:nvPr/>
        </p:nvSpPr>
        <p:spPr>
          <a:xfrm>
            <a:off x="9299872" y="1483179"/>
            <a:ext cx="472778" cy="65721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5" name="BlokTextu 14">
            <a:extLst>
              <a:ext uri="{FF2B5EF4-FFF2-40B4-BE49-F238E27FC236}">
                <a16:creationId xmlns:a16="http://schemas.microsoft.com/office/drawing/2014/main" id="{583A38BE-3F10-773F-EB83-A701C9A4556B}"/>
              </a:ext>
            </a:extLst>
          </p:cNvPr>
          <p:cNvSpPr txBox="1"/>
          <p:nvPr/>
        </p:nvSpPr>
        <p:spPr>
          <a:xfrm>
            <a:off x="10602552" y="1304804"/>
            <a:ext cx="8595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noProof="0" dirty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¹⁴C/¹²C</a:t>
            </a:r>
          </a:p>
        </p:txBody>
      </p:sp>
      <p:pic>
        <p:nvPicPr>
          <p:cNvPr id="6" name="Obrázok 2" descr="Obrázok, na ktorom je maľovanie, zátišie, ruža, umenie&#10;&#10;Obsah vygenerovaný umelou inteligenciou môže byť nesprávny.">
            <a:extLst>
              <a:ext uri="{FF2B5EF4-FFF2-40B4-BE49-F238E27FC236}">
                <a16:creationId xmlns:a16="http://schemas.microsoft.com/office/drawing/2014/main" id="{D2109C7C-3F3A-6D49-5681-0BCFC67BBA7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126" t="9092" r="4446" b="2974"/>
          <a:stretch>
            <a:fillRect/>
          </a:stretch>
        </p:blipFill>
        <p:spPr>
          <a:xfrm rot="5400000">
            <a:off x="-332317" y="1816929"/>
            <a:ext cx="5227778" cy="3812752"/>
          </a:xfrm>
          <a:prstGeom prst="rect">
            <a:avLst/>
          </a:prstGeom>
        </p:spPr>
      </p:pic>
      <p:sp>
        <p:nvSpPr>
          <p:cNvPr id="24" name="Obdĺžnik: zaoblené rohy 23">
            <a:extLst>
              <a:ext uri="{FF2B5EF4-FFF2-40B4-BE49-F238E27FC236}">
                <a16:creationId xmlns:a16="http://schemas.microsoft.com/office/drawing/2014/main" id="{FEC49AD1-6D6A-5042-9E13-19811C2A0916}"/>
              </a:ext>
            </a:extLst>
          </p:cNvPr>
          <p:cNvSpPr/>
          <p:nvPr/>
        </p:nvSpPr>
        <p:spPr>
          <a:xfrm>
            <a:off x="6147435" y="1294512"/>
            <a:ext cx="4571999" cy="657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5" name="BlokTextu 24">
            <a:extLst>
              <a:ext uri="{FF2B5EF4-FFF2-40B4-BE49-F238E27FC236}">
                <a16:creationId xmlns:a16="http://schemas.microsoft.com/office/drawing/2014/main" id="{399D0651-8754-BC86-4A59-F7D70564945E}"/>
              </a:ext>
            </a:extLst>
          </p:cNvPr>
          <p:cNvSpPr txBox="1"/>
          <p:nvPr/>
        </p:nvSpPr>
        <p:spPr>
          <a:xfrm>
            <a:off x="10627400" y="954895"/>
            <a:ext cx="8098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noProof="0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 Pb</a:t>
            </a:r>
          </a:p>
        </p:txBody>
      </p:sp>
      <p:sp>
        <p:nvSpPr>
          <p:cNvPr id="27" name="Obdĺžnik: zaoblené rohy 26">
            <a:extLst>
              <a:ext uri="{FF2B5EF4-FFF2-40B4-BE49-F238E27FC236}">
                <a16:creationId xmlns:a16="http://schemas.microsoft.com/office/drawing/2014/main" id="{30CD1A4B-9AEF-5BBA-F74A-5134EF20F4D6}"/>
              </a:ext>
            </a:extLst>
          </p:cNvPr>
          <p:cNvSpPr/>
          <p:nvPr/>
        </p:nvSpPr>
        <p:spPr>
          <a:xfrm>
            <a:off x="9304196" y="1169562"/>
            <a:ext cx="468454" cy="595178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5" name="Picture 22" descr="A painting of a bouquet of fruit&#10;&#10;AI-generated content may be incorrect.">
            <a:extLst>
              <a:ext uri="{FF2B5EF4-FFF2-40B4-BE49-F238E27FC236}">
                <a16:creationId xmlns:a16="http://schemas.microsoft.com/office/drawing/2014/main" id="{24418EBA-D58A-DA5C-D29C-CBF183962C5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693" t="5773" r="8673" b="5690"/>
          <a:stretch>
            <a:fillRect/>
          </a:stretch>
        </p:blipFill>
        <p:spPr>
          <a:xfrm>
            <a:off x="375196" y="1109417"/>
            <a:ext cx="3880846" cy="5227778"/>
          </a:xfrm>
          <a:prstGeom prst="rect">
            <a:avLst/>
          </a:prstGeom>
        </p:spPr>
      </p:pic>
      <p:graphicFrame>
        <p:nvGraphicFramePr>
          <p:cNvPr id="7" name="Tabuľka 6">
            <a:extLst>
              <a:ext uri="{FF2B5EF4-FFF2-40B4-BE49-F238E27FC236}">
                <a16:creationId xmlns:a16="http://schemas.microsoft.com/office/drawing/2014/main" id="{773100F1-A892-AA42-AA3A-929A612AC5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8488257"/>
              </p:ext>
            </p:extLst>
          </p:nvPr>
        </p:nvGraphicFramePr>
        <p:xfrm>
          <a:off x="4348480" y="3605221"/>
          <a:ext cx="7726374" cy="195169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87234">
                  <a:extLst>
                    <a:ext uri="{9D8B030D-6E8A-4147-A177-3AD203B41FA5}">
                      <a16:colId xmlns:a16="http://schemas.microsoft.com/office/drawing/2014/main" val="1869536668"/>
                    </a:ext>
                  </a:extLst>
                </a:gridCol>
                <a:gridCol w="1475894">
                  <a:extLst>
                    <a:ext uri="{9D8B030D-6E8A-4147-A177-3AD203B41FA5}">
                      <a16:colId xmlns:a16="http://schemas.microsoft.com/office/drawing/2014/main" val="1746596470"/>
                    </a:ext>
                  </a:extLst>
                </a:gridCol>
                <a:gridCol w="1475894">
                  <a:extLst>
                    <a:ext uri="{9D8B030D-6E8A-4147-A177-3AD203B41FA5}">
                      <a16:colId xmlns:a16="http://schemas.microsoft.com/office/drawing/2014/main" val="2240900307"/>
                    </a:ext>
                  </a:extLst>
                </a:gridCol>
                <a:gridCol w="1475894">
                  <a:extLst>
                    <a:ext uri="{9D8B030D-6E8A-4147-A177-3AD203B41FA5}">
                      <a16:colId xmlns:a16="http://schemas.microsoft.com/office/drawing/2014/main" val="2060457634"/>
                    </a:ext>
                  </a:extLst>
                </a:gridCol>
                <a:gridCol w="1405729">
                  <a:extLst>
                    <a:ext uri="{9D8B030D-6E8A-4147-A177-3AD203B41FA5}">
                      <a16:colId xmlns:a16="http://schemas.microsoft.com/office/drawing/2014/main" val="1354983073"/>
                    </a:ext>
                  </a:extLst>
                </a:gridCol>
                <a:gridCol w="1405729">
                  <a:extLst>
                    <a:ext uri="{9D8B030D-6E8A-4147-A177-3AD203B41FA5}">
                      <a16:colId xmlns:a16="http://schemas.microsoft.com/office/drawing/2014/main" val="2808531531"/>
                    </a:ext>
                  </a:extLst>
                </a:gridCol>
              </a:tblGrid>
              <a:tr h="21685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1400" noProof="0" dirty="0">
                          <a:effectLst/>
                        </a:rPr>
                        <a:t> </a:t>
                      </a:r>
                      <a:endParaRPr lang="en-GB" sz="14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1400" noProof="0" dirty="0">
                          <a:effectLst/>
                        </a:rPr>
                        <a:t>1</a:t>
                      </a:r>
                      <a:endParaRPr lang="en-GB" sz="14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1400" noProof="0" dirty="0">
                          <a:effectLst/>
                        </a:rPr>
                        <a:t>2</a:t>
                      </a:r>
                      <a:endParaRPr lang="en-GB" sz="14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1400" noProof="0" dirty="0">
                          <a:effectLst/>
                        </a:rPr>
                        <a:t>3</a:t>
                      </a:r>
                      <a:endParaRPr lang="en-GB" sz="14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1400" noProof="0" dirty="0">
                          <a:effectLst/>
                        </a:rPr>
                        <a:t>4</a:t>
                      </a:r>
                      <a:endParaRPr lang="en-GB" sz="14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1400" noProof="0" dirty="0">
                          <a:effectLst/>
                        </a:rPr>
                        <a:t>5</a:t>
                      </a:r>
                      <a:endParaRPr lang="en-GB" sz="14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33845449"/>
                  </a:ext>
                </a:extLst>
              </a:tr>
              <a:tr h="21685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1400" noProof="0" dirty="0">
                          <a:effectLst/>
                        </a:rPr>
                        <a:t>Si</a:t>
                      </a:r>
                      <a:endParaRPr lang="en-GB" sz="14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1400" noProof="0" dirty="0">
                          <a:effectLst/>
                        </a:rPr>
                        <a:t>(62 ± 18)×10</a:t>
                      </a:r>
                      <a:r>
                        <a:rPr lang="en-GB" sz="1400" baseline="30000" noProof="0" dirty="0">
                          <a:effectLst/>
                        </a:rPr>
                        <a:t>3</a:t>
                      </a:r>
                      <a:endParaRPr lang="en-GB" sz="14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1400" noProof="0" dirty="0">
                          <a:effectLst/>
                        </a:rPr>
                        <a:t>&lt;5×10</a:t>
                      </a:r>
                      <a:r>
                        <a:rPr lang="en-GB" sz="1400" baseline="30000" noProof="0" dirty="0">
                          <a:effectLst/>
                        </a:rPr>
                        <a:t>3</a:t>
                      </a:r>
                      <a:endParaRPr lang="en-GB" sz="14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1400" noProof="0" dirty="0">
                          <a:effectLst/>
                        </a:rPr>
                        <a:t>(22 ± 10)×10</a:t>
                      </a:r>
                      <a:r>
                        <a:rPr lang="en-GB" sz="1400" baseline="30000" noProof="0" dirty="0">
                          <a:effectLst/>
                        </a:rPr>
                        <a:t>3</a:t>
                      </a:r>
                      <a:endParaRPr lang="en-GB" sz="14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1400" noProof="0" dirty="0">
                          <a:effectLst/>
                        </a:rPr>
                        <a:t>(76 ± 23)×10</a:t>
                      </a:r>
                      <a:r>
                        <a:rPr lang="en-GB" sz="1400" baseline="30000" noProof="0" dirty="0">
                          <a:effectLst/>
                        </a:rPr>
                        <a:t>3</a:t>
                      </a:r>
                      <a:endParaRPr lang="en-GB" sz="14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1400" noProof="0" dirty="0">
                          <a:effectLst/>
                        </a:rPr>
                        <a:t>(55 ± 17)×10</a:t>
                      </a:r>
                      <a:r>
                        <a:rPr lang="en-GB" sz="1400" baseline="30000" noProof="0" dirty="0">
                          <a:effectLst/>
                        </a:rPr>
                        <a:t>3</a:t>
                      </a:r>
                      <a:endParaRPr lang="en-GB" sz="14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44009702"/>
                  </a:ext>
                </a:extLst>
              </a:tr>
              <a:tr h="21685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1400" noProof="0" dirty="0">
                          <a:effectLst/>
                        </a:rPr>
                        <a:t>S</a:t>
                      </a:r>
                      <a:endParaRPr lang="en-GB" sz="14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1400" noProof="0" dirty="0">
                          <a:effectLst/>
                        </a:rPr>
                        <a:t>(22 ± 2)×10</a:t>
                      </a:r>
                      <a:r>
                        <a:rPr lang="en-GB" sz="1400" baseline="30000" noProof="0" dirty="0">
                          <a:effectLst/>
                        </a:rPr>
                        <a:t>3</a:t>
                      </a:r>
                      <a:endParaRPr lang="en-GB" sz="14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1400" noProof="0" dirty="0">
                          <a:effectLst/>
                        </a:rPr>
                        <a:t>(2.8 ± 0.6)×10</a:t>
                      </a:r>
                      <a:r>
                        <a:rPr lang="en-GB" sz="1400" baseline="30000" noProof="0" dirty="0">
                          <a:effectLst/>
                        </a:rPr>
                        <a:t>3</a:t>
                      </a:r>
                      <a:endParaRPr lang="en-GB" sz="14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1400" noProof="0" dirty="0">
                          <a:effectLst/>
                        </a:rPr>
                        <a:t>(9 ± 1)×10</a:t>
                      </a:r>
                      <a:r>
                        <a:rPr lang="en-GB" sz="1400" baseline="30000" noProof="0" dirty="0">
                          <a:effectLst/>
                        </a:rPr>
                        <a:t>3</a:t>
                      </a:r>
                      <a:endParaRPr lang="en-GB" sz="14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1400" noProof="0" dirty="0">
                          <a:effectLst/>
                        </a:rPr>
                        <a:t>(53 ± 6)×10</a:t>
                      </a:r>
                      <a:r>
                        <a:rPr lang="en-GB" sz="1400" baseline="30000" noProof="0" dirty="0">
                          <a:effectLst/>
                        </a:rPr>
                        <a:t>3</a:t>
                      </a:r>
                      <a:endParaRPr lang="en-GB" sz="14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1400" noProof="0" dirty="0">
                          <a:effectLst/>
                        </a:rPr>
                        <a:t>(33 ± 3)×10</a:t>
                      </a:r>
                      <a:r>
                        <a:rPr lang="en-GB" sz="1400" baseline="30000" noProof="0" dirty="0">
                          <a:effectLst/>
                        </a:rPr>
                        <a:t>3</a:t>
                      </a:r>
                      <a:endParaRPr lang="en-GB" sz="14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26113176"/>
                  </a:ext>
                </a:extLst>
              </a:tr>
              <a:tr h="21685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1400" noProof="0" dirty="0">
                          <a:effectLst/>
                        </a:rPr>
                        <a:t>Cl</a:t>
                      </a:r>
                      <a:endParaRPr lang="en-GB" sz="14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1400" noProof="0" dirty="0">
                          <a:effectLst/>
                        </a:rPr>
                        <a:t>(3.8 ± 0.6)×10</a:t>
                      </a:r>
                      <a:r>
                        <a:rPr lang="en-GB" sz="1400" baseline="30000" noProof="0" dirty="0">
                          <a:effectLst/>
                        </a:rPr>
                        <a:t>3</a:t>
                      </a:r>
                      <a:endParaRPr lang="en-GB" sz="14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1400" noProof="0" dirty="0">
                          <a:effectLst/>
                        </a:rPr>
                        <a:t>740 ± 220</a:t>
                      </a:r>
                      <a:endParaRPr lang="en-GB" sz="14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1400" noProof="0" dirty="0">
                          <a:effectLst/>
                        </a:rPr>
                        <a:t>&lt;288</a:t>
                      </a:r>
                      <a:endParaRPr lang="en-GB" sz="14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1400" noProof="0" dirty="0">
                          <a:effectLst/>
                        </a:rPr>
                        <a:t>(9 ± 2)×10</a:t>
                      </a:r>
                      <a:r>
                        <a:rPr lang="en-GB" sz="1400" baseline="30000" noProof="0" dirty="0">
                          <a:effectLst/>
                        </a:rPr>
                        <a:t>3</a:t>
                      </a:r>
                      <a:endParaRPr lang="en-GB" sz="14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1400" noProof="0" dirty="0">
                          <a:effectLst/>
                        </a:rPr>
                        <a:t>(7.3 ± 0.9)×10</a:t>
                      </a:r>
                      <a:r>
                        <a:rPr lang="en-GB" sz="1400" baseline="30000" noProof="0" dirty="0">
                          <a:effectLst/>
                        </a:rPr>
                        <a:t>3</a:t>
                      </a:r>
                      <a:endParaRPr lang="en-GB" sz="14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77453590"/>
                  </a:ext>
                </a:extLst>
              </a:tr>
              <a:tr h="21685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1400" noProof="0" dirty="0">
                          <a:effectLst/>
                        </a:rPr>
                        <a:t>Ca</a:t>
                      </a:r>
                      <a:endParaRPr lang="en-GB" sz="14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1400" noProof="0" dirty="0">
                          <a:effectLst/>
                        </a:rPr>
                        <a:t>(70 ± 5)×10</a:t>
                      </a:r>
                      <a:r>
                        <a:rPr lang="en-GB" sz="1400" baseline="30000" noProof="0" dirty="0">
                          <a:effectLst/>
                        </a:rPr>
                        <a:t>3</a:t>
                      </a:r>
                      <a:endParaRPr lang="en-GB" sz="14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1400" noProof="0" dirty="0">
                          <a:effectLst/>
                        </a:rPr>
                        <a:t>(36 ± 2)×10</a:t>
                      </a:r>
                      <a:r>
                        <a:rPr lang="en-GB" sz="1400" baseline="30000" noProof="0" dirty="0">
                          <a:effectLst/>
                        </a:rPr>
                        <a:t>3</a:t>
                      </a:r>
                      <a:endParaRPr lang="en-GB" sz="14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1400" noProof="0" dirty="0">
                          <a:effectLst/>
                        </a:rPr>
                        <a:t>(15 ± 1)×10</a:t>
                      </a:r>
                      <a:r>
                        <a:rPr lang="en-GB" sz="1400" baseline="30000" noProof="0" dirty="0">
                          <a:effectLst/>
                        </a:rPr>
                        <a:t>3</a:t>
                      </a:r>
                      <a:endParaRPr lang="en-GB" sz="14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1400" noProof="0" dirty="0">
                          <a:effectLst/>
                        </a:rPr>
                        <a:t>(37 ± 4)×10</a:t>
                      </a:r>
                      <a:r>
                        <a:rPr lang="en-GB" sz="1400" baseline="30000" noProof="0" dirty="0">
                          <a:effectLst/>
                        </a:rPr>
                        <a:t>3</a:t>
                      </a:r>
                      <a:endParaRPr lang="en-GB" sz="14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1400" noProof="0" dirty="0">
                          <a:effectLst/>
                        </a:rPr>
                        <a:t>(16 ± 1)×10</a:t>
                      </a:r>
                      <a:r>
                        <a:rPr lang="en-GB" sz="1400" baseline="30000" noProof="0" dirty="0">
                          <a:effectLst/>
                        </a:rPr>
                        <a:t>3</a:t>
                      </a:r>
                      <a:endParaRPr lang="en-GB" sz="14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36735545"/>
                  </a:ext>
                </a:extLst>
              </a:tr>
              <a:tr h="21685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1400" noProof="0" dirty="0">
                          <a:effectLst/>
                        </a:rPr>
                        <a:t>Ti</a:t>
                      </a:r>
                      <a:endParaRPr lang="en-GB" sz="14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1400" noProof="0" dirty="0">
                          <a:effectLst/>
                        </a:rPr>
                        <a:t>(38 ± 3)×10</a:t>
                      </a:r>
                      <a:r>
                        <a:rPr lang="en-GB" sz="1400" baseline="30000" noProof="0" dirty="0">
                          <a:effectLst/>
                        </a:rPr>
                        <a:t>3</a:t>
                      </a:r>
                      <a:endParaRPr lang="en-GB" sz="14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1400" noProof="0" dirty="0">
                          <a:effectLst/>
                        </a:rPr>
                        <a:t>(4.1 ± 0.4)×10</a:t>
                      </a:r>
                      <a:r>
                        <a:rPr lang="en-GB" sz="1400" baseline="30000" noProof="0" dirty="0">
                          <a:effectLst/>
                        </a:rPr>
                        <a:t>3</a:t>
                      </a:r>
                      <a:endParaRPr lang="en-GB" sz="14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1400" noProof="0" dirty="0">
                          <a:effectLst/>
                        </a:rPr>
                        <a:t>(20 ± 1)×10</a:t>
                      </a:r>
                      <a:r>
                        <a:rPr lang="en-GB" sz="1400" baseline="30000" noProof="0" dirty="0">
                          <a:effectLst/>
                        </a:rPr>
                        <a:t>3</a:t>
                      </a:r>
                      <a:endParaRPr lang="en-GB" sz="14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1400" noProof="0" dirty="0">
                          <a:effectLst/>
                        </a:rPr>
                        <a:t>(81 ± 8)×10</a:t>
                      </a:r>
                      <a:r>
                        <a:rPr lang="en-GB" sz="1400" baseline="30000" noProof="0" dirty="0">
                          <a:effectLst/>
                        </a:rPr>
                        <a:t>3</a:t>
                      </a:r>
                      <a:endParaRPr lang="en-GB" sz="14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1400" noProof="0" dirty="0">
                          <a:effectLst/>
                        </a:rPr>
                        <a:t>(16 ± 1)×10</a:t>
                      </a:r>
                      <a:r>
                        <a:rPr lang="en-GB" sz="1400" baseline="30000" noProof="0" dirty="0">
                          <a:effectLst/>
                        </a:rPr>
                        <a:t>3</a:t>
                      </a:r>
                      <a:endParaRPr lang="en-GB" sz="14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35579446"/>
                  </a:ext>
                </a:extLst>
              </a:tr>
              <a:tr h="21685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1400" noProof="0" dirty="0">
                          <a:effectLst/>
                        </a:rPr>
                        <a:t>Fe</a:t>
                      </a:r>
                      <a:endParaRPr lang="en-GB" sz="14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1400" noProof="0" dirty="0">
                          <a:effectLst/>
                        </a:rPr>
                        <a:t>(6.9 ± 0.6)×10</a:t>
                      </a:r>
                      <a:r>
                        <a:rPr lang="en-GB" sz="1400" baseline="30000" noProof="0" dirty="0">
                          <a:effectLst/>
                        </a:rPr>
                        <a:t>3</a:t>
                      </a:r>
                      <a:endParaRPr lang="en-GB" sz="14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1400" noProof="0" dirty="0">
                          <a:effectLst/>
                        </a:rPr>
                        <a:t>530 ± 140</a:t>
                      </a:r>
                      <a:endParaRPr lang="en-GB" sz="14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1400" noProof="0" dirty="0">
                          <a:effectLst/>
                        </a:rPr>
                        <a:t>(18 ± 1)×10</a:t>
                      </a:r>
                      <a:r>
                        <a:rPr lang="en-GB" sz="1400" baseline="30000" noProof="0" dirty="0">
                          <a:effectLst/>
                        </a:rPr>
                        <a:t>3</a:t>
                      </a:r>
                      <a:endParaRPr lang="en-GB" sz="14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1400" noProof="0" dirty="0">
                          <a:effectLst/>
                        </a:rPr>
                        <a:t>(4.3 ± 0.6)×10</a:t>
                      </a:r>
                      <a:r>
                        <a:rPr lang="en-GB" sz="1400" baseline="30000" noProof="0" dirty="0">
                          <a:effectLst/>
                        </a:rPr>
                        <a:t>3</a:t>
                      </a:r>
                      <a:endParaRPr lang="en-GB" sz="14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1400" noProof="0" dirty="0">
                          <a:effectLst/>
                        </a:rPr>
                        <a:t>(1.3 ± 0.2)×10</a:t>
                      </a:r>
                      <a:r>
                        <a:rPr lang="en-GB" sz="1400" baseline="30000" noProof="0" dirty="0">
                          <a:effectLst/>
                        </a:rPr>
                        <a:t>3</a:t>
                      </a:r>
                      <a:endParaRPr lang="en-GB" sz="14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07271083"/>
                  </a:ext>
                </a:extLst>
              </a:tr>
              <a:tr h="21685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1400" noProof="0" dirty="0">
                          <a:effectLst/>
                        </a:rPr>
                        <a:t>Zn</a:t>
                      </a:r>
                      <a:endParaRPr lang="en-GB" sz="14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1400" noProof="0" dirty="0">
                          <a:effectLst/>
                        </a:rPr>
                        <a:t>(100 ± 7)×10</a:t>
                      </a:r>
                      <a:r>
                        <a:rPr lang="en-GB" sz="1400" baseline="30000" noProof="0" dirty="0">
                          <a:effectLst/>
                        </a:rPr>
                        <a:t>3</a:t>
                      </a:r>
                      <a:endParaRPr lang="en-GB" sz="14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1400" noProof="0" dirty="0">
                          <a:effectLst/>
                        </a:rPr>
                        <a:t>&lt;127</a:t>
                      </a:r>
                      <a:endParaRPr lang="en-GB" sz="14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1400" noProof="0" dirty="0">
                          <a:effectLst/>
                        </a:rPr>
                        <a:t>(21 ± 2)×10</a:t>
                      </a:r>
                      <a:r>
                        <a:rPr lang="en-GB" sz="1400" baseline="30000" noProof="0" dirty="0">
                          <a:effectLst/>
                        </a:rPr>
                        <a:t>3</a:t>
                      </a:r>
                      <a:endParaRPr lang="en-GB" sz="14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1400" noProof="0" dirty="0">
                          <a:effectLst/>
                        </a:rPr>
                        <a:t>(68 ± 7)×10</a:t>
                      </a:r>
                      <a:r>
                        <a:rPr lang="en-GB" sz="1400" baseline="30000" noProof="0" dirty="0">
                          <a:effectLst/>
                        </a:rPr>
                        <a:t>3</a:t>
                      </a:r>
                      <a:endParaRPr lang="en-GB" sz="14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1400" noProof="0" dirty="0">
                          <a:effectLst/>
                        </a:rPr>
                        <a:t>(217 ± 15)×10</a:t>
                      </a:r>
                      <a:r>
                        <a:rPr lang="en-GB" sz="1400" baseline="30000" noProof="0" dirty="0">
                          <a:effectLst/>
                        </a:rPr>
                        <a:t>3</a:t>
                      </a:r>
                      <a:endParaRPr lang="en-GB" sz="14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36922464"/>
                  </a:ext>
                </a:extLst>
              </a:tr>
              <a:tr h="21685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1400" noProof="0" dirty="0">
                          <a:effectLst/>
                        </a:rPr>
                        <a:t>Ba</a:t>
                      </a:r>
                      <a:endParaRPr lang="en-GB" sz="14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1400" noProof="0" dirty="0">
                          <a:effectLst/>
                        </a:rPr>
                        <a:t>(16 ± 4)×10</a:t>
                      </a:r>
                      <a:r>
                        <a:rPr lang="en-GB" sz="1400" baseline="30000" noProof="0" dirty="0">
                          <a:effectLst/>
                        </a:rPr>
                        <a:t>3</a:t>
                      </a:r>
                      <a:endParaRPr lang="en-GB" sz="14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1400" noProof="0" dirty="0">
                          <a:effectLst/>
                        </a:rPr>
                        <a:t>(3 ± 1)×10</a:t>
                      </a:r>
                      <a:r>
                        <a:rPr lang="en-GB" sz="1400" baseline="30000" noProof="0" dirty="0">
                          <a:effectLst/>
                        </a:rPr>
                        <a:t>3</a:t>
                      </a:r>
                      <a:endParaRPr lang="en-GB" sz="14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1400" noProof="0" dirty="0">
                          <a:effectLst/>
                        </a:rPr>
                        <a:t>(36 ± 4)×10</a:t>
                      </a:r>
                      <a:r>
                        <a:rPr lang="en-GB" sz="1400" baseline="30000" noProof="0" dirty="0">
                          <a:effectLst/>
                        </a:rPr>
                        <a:t>3</a:t>
                      </a:r>
                      <a:endParaRPr lang="en-GB" sz="14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1400" noProof="0" dirty="0">
                          <a:effectLst/>
                        </a:rPr>
                        <a:t>(105 ± 13)×10</a:t>
                      </a:r>
                      <a:r>
                        <a:rPr lang="en-GB" sz="1400" baseline="30000" noProof="0" dirty="0">
                          <a:effectLst/>
                        </a:rPr>
                        <a:t>3</a:t>
                      </a:r>
                      <a:endParaRPr lang="en-GB" sz="14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1400" noProof="0" dirty="0">
                          <a:effectLst/>
                        </a:rPr>
                        <a:t>(75 ± 6)×10</a:t>
                      </a:r>
                      <a:r>
                        <a:rPr lang="en-GB" sz="1400" baseline="30000" noProof="0" dirty="0">
                          <a:effectLst/>
                        </a:rPr>
                        <a:t>3</a:t>
                      </a:r>
                      <a:endParaRPr lang="en-GB" sz="1400" noProof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75156571"/>
                  </a:ext>
                </a:extLst>
              </a:tr>
            </a:tbl>
          </a:graphicData>
        </a:graphic>
      </p:graphicFrame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noProof="0" dirty="0" err="1"/>
              <a:t>MatFyz</a:t>
            </a:r>
            <a:r>
              <a:rPr lang="en-GB" noProof="0" dirty="0"/>
              <a:t> connections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noProof="0" smtClean="0"/>
              <a:t>9</a:t>
            </a:fld>
            <a:endParaRPr lang="en-GB" noProof="0" dirty="0"/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57C2CE06-0EFD-B6E3-82CA-40F5CB813622}"/>
              </a:ext>
            </a:extLst>
          </p:cNvPr>
          <p:cNvSpPr txBox="1"/>
          <p:nvPr/>
        </p:nvSpPr>
        <p:spPr>
          <a:xfrm>
            <a:off x="4348480" y="2981250"/>
            <a:ext cx="77849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noProof="0" dirty="0"/>
              <a:t>Measured element concentrations of “Flowers and fruits“ in ppm for individual colours.</a:t>
            </a:r>
          </a:p>
        </p:txBody>
      </p:sp>
      <p:sp>
        <p:nvSpPr>
          <p:cNvPr id="14" name="Obdĺžnik: zaoblené rohy 13">
            <a:extLst>
              <a:ext uri="{FF2B5EF4-FFF2-40B4-BE49-F238E27FC236}">
                <a16:creationId xmlns:a16="http://schemas.microsoft.com/office/drawing/2014/main" id="{43E50A6E-319B-090C-825C-D64F87C81C3D}"/>
              </a:ext>
            </a:extLst>
          </p:cNvPr>
          <p:cNvSpPr/>
          <p:nvPr/>
        </p:nvSpPr>
        <p:spPr>
          <a:xfrm>
            <a:off x="8896350" y="1483178"/>
            <a:ext cx="116205" cy="65721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89072810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 2007-2010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8519</TotalTime>
  <Words>507</Words>
  <Application>Microsoft Office PowerPoint</Application>
  <PresentationFormat>Širokouhlá</PresentationFormat>
  <Paragraphs>120</Paragraphs>
  <Slides>11</Slides>
  <Notes>5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11</vt:i4>
      </vt:variant>
    </vt:vector>
  </HeadingPairs>
  <TitlesOfParts>
    <vt:vector size="16" baseType="lpstr">
      <vt:lpstr>Arial</vt:lpstr>
      <vt:lpstr>Calibri</vt:lpstr>
      <vt:lpstr>Corbel</vt:lpstr>
      <vt:lpstr>Times New Roman</vt:lpstr>
      <vt:lpstr>Motív Office</vt:lpstr>
      <vt:lpstr>Dating of artefacts using radioactive carbon 14C and determination of the elemental composition of pigments using the PIXE method </vt:lpstr>
      <vt:lpstr>Paintings</vt:lpstr>
      <vt:lpstr>Paintings</vt:lpstr>
      <vt:lpstr>Paintings</vt:lpstr>
      <vt:lpstr>Paintings</vt:lpstr>
      <vt:lpstr>Methods</vt:lpstr>
      <vt:lpstr>Methods</vt:lpstr>
      <vt:lpstr>“Flowers and Fruits”</vt:lpstr>
      <vt:lpstr>“Flowers and Fruits”</vt:lpstr>
      <vt:lpstr>Conclusion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Dating of artefacts using radioactive carbon 14C and determination of the elemental composition of pigments using the PIXE method </dc:title>
  <dc:creator>IK</dc:creator>
  <cp:lastModifiedBy>Karol Sučák</cp:lastModifiedBy>
  <cp:revision>87</cp:revision>
  <dcterms:created xsi:type="dcterms:W3CDTF">2018-05-22T05:54:00Z</dcterms:created>
  <dcterms:modified xsi:type="dcterms:W3CDTF">2025-11-25T21:10:43Z</dcterms:modified>
</cp:coreProperties>
</file>