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3290213" cy="32937450"/>
  <p:notesSz cx="142113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718" userDrawn="1">
          <p15:clr>
            <a:srgbClr val="A4A3A4"/>
          </p15:clr>
        </p15:guide>
        <p15:guide id="2" pos="35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9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5"/>
    <p:restoredTop sz="94628"/>
  </p:normalViewPr>
  <p:slideViewPr>
    <p:cSldViewPr>
      <p:cViewPr>
        <p:scale>
          <a:sx n="92" d="100"/>
          <a:sy n="92" d="100"/>
        </p:scale>
        <p:origin x="-4560" y="-10880"/>
      </p:cViewPr>
      <p:guideLst>
        <p:guide orient="horz" pos="4718"/>
        <p:guide pos="35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50213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969F-1DB0-054E-9DAC-BD32A390AAAC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06938" y="2513013"/>
            <a:ext cx="47974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0813" y="9675813"/>
            <a:ext cx="11369675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50213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25C59-72E6-3D49-B3CF-D460FF22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749122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1498244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2247367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2996489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3745611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4494733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5243855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5992978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25C59-72E6-3D49-B3CF-D460FF226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7546" y="10210610"/>
            <a:ext cx="19805528" cy="2760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95093" y="18444973"/>
            <a:ext cx="163104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2760628"/>
          </a:xfrm>
        </p:spPr>
        <p:txBody>
          <a:bodyPr lIns="0" tIns="0" rIns="0" bIns="0"/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2760628"/>
          </a:xfrm>
        </p:spPr>
        <p:txBody>
          <a:bodyPr lIns="0" tIns="0" rIns="0" bIns="0"/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65030" y="7575614"/>
            <a:ext cx="10135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999818" y="7575614"/>
            <a:ext cx="10135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2760628"/>
          </a:xfrm>
        </p:spPr>
        <p:txBody>
          <a:bodyPr lIns="0" tIns="0" rIns="0" bIns="0"/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7"/>
            <a:ext cx="23297496" cy="7672574"/>
          </a:xfrm>
          <a:custGeom>
            <a:avLst/>
            <a:gdLst/>
            <a:ahLst/>
            <a:cxnLst/>
            <a:rect l="l" t="t" r="r" b="b"/>
            <a:pathLst>
              <a:path w="14215744" h="4683125">
                <a:moveTo>
                  <a:pt x="14215723" y="0"/>
                </a:moveTo>
                <a:lnTo>
                  <a:pt x="0" y="0"/>
                </a:lnTo>
                <a:lnTo>
                  <a:pt x="0" y="4682898"/>
                </a:lnTo>
                <a:lnTo>
                  <a:pt x="14215723" y="4682898"/>
                </a:lnTo>
                <a:lnTo>
                  <a:pt x="14215723" y="0"/>
                </a:lnTo>
                <a:close/>
              </a:path>
            </a:pathLst>
          </a:custGeom>
          <a:solidFill>
            <a:srgbClr val="D44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1685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5031" y="7575614"/>
            <a:ext cx="209705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22211" y="30631831"/>
            <a:ext cx="74561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65031" y="30631831"/>
            <a:ext cx="53591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76447" y="30631831"/>
            <a:ext cx="53591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49031">
        <a:defRPr>
          <a:latin typeface="+mn-lt"/>
          <a:ea typeface="+mn-ea"/>
          <a:cs typeface="+mn-cs"/>
        </a:defRPr>
      </a:lvl2pPr>
      <a:lvl3pPr marL="1498062">
        <a:defRPr>
          <a:latin typeface="+mn-lt"/>
          <a:ea typeface="+mn-ea"/>
          <a:cs typeface="+mn-cs"/>
        </a:defRPr>
      </a:lvl3pPr>
      <a:lvl4pPr marL="2247092">
        <a:defRPr>
          <a:latin typeface="+mn-lt"/>
          <a:ea typeface="+mn-ea"/>
          <a:cs typeface="+mn-cs"/>
        </a:defRPr>
      </a:lvl4pPr>
      <a:lvl5pPr marL="2996123">
        <a:defRPr>
          <a:latin typeface="+mn-lt"/>
          <a:ea typeface="+mn-ea"/>
          <a:cs typeface="+mn-cs"/>
        </a:defRPr>
      </a:lvl5pPr>
      <a:lvl6pPr marL="3745154">
        <a:defRPr>
          <a:latin typeface="+mn-lt"/>
          <a:ea typeface="+mn-ea"/>
          <a:cs typeface="+mn-cs"/>
        </a:defRPr>
      </a:lvl6pPr>
      <a:lvl7pPr marL="4494185">
        <a:defRPr>
          <a:latin typeface="+mn-lt"/>
          <a:ea typeface="+mn-ea"/>
          <a:cs typeface="+mn-cs"/>
        </a:defRPr>
      </a:lvl7pPr>
      <a:lvl8pPr marL="5243215">
        <a:defRPr>
          <a:latin typeface="+mn-lt"/>
          <a:ea typeface="+mn-ea"/>
          <a:cs typeface="+mn-cs"/>
        </a:defRPr>
      </a:lvl8pPr>
      <a:lvl9pPr marL="599224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49031">
        <a:defRPr>
          <a:latin typeface="+mn-lt"/>
          <a:ea typeface="+mn-ea"/>
          <a:cs typeface="+mn-cs"/>
        </a:defRPr>
      </a:lvl2pPr>
      <a:lvl3pPr marL="1498062">
        <a:defRPr>
          <a:latin typeface="+mn-lt"/>
          <a:ea typeface="+mn-ea"/>
          <a:cs typeface="+mn-cs"/>
        </a:defRPr>
      </a:lvl3pPr>
      <a:lvl4pPr marL="2247092">
        <a:defRPr>
          <a:latin typeface="+mn-lt"/>
          <a:ea typeface="+mn-ea"/>
          <a:cs typeface="+mn-cs"/>
        </a:defRPr>
      </a:lvl4pPr>
      <a:lvl5pPr marL="2996123">
        <a:defRPr>
          <a:latin typeface="+mn-lt"/>
          <a:ea typeface="+mn-ea"/>
          <a:cs typeface="+mn-cs"/>
        </a:defRPr>
      </a:lvl5pPr>
      <a:lvl6pPr marL="3745154">
        <a:defRPr>
          <a:latin typeface="+mn-lt"/>
          <a:ea typeface="+mn-ea"/>
          <a:cs typeface="+mn-cs"/>
        </a:defRPr>
      </a:lvl6pPr>
      <a:lvl7pPr marL="4494185">
        <a:defRPr>
          <a:latin typeface="+mn-lt"/>
          <a:ea typeface="+mn-ea"/>
          <a:cs typeface="+mn-cs"/>
        </a:defRPr>
      </a:lvl7pPr>
      <a:lvl8pPr marL="5243215">
        <a:defRPr>
          <a:latin typeface="+mn-lt"/>
          <a:ea typeface="+mn-ea"/>
          <a:cs typeface="+mn-cs"/>
        </a:defRPr>
      </a:lvl8pPr>
      <a:lvl9pPr marL="599224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29" y="1588521"/>
            <a:ext cx="15701662" cy="4558125"/>
          </a:xfrm>
          <a:prstGeom prst="rect">
            <a:avLst/>
          </a:prstGeom>
        </p:spPr>
        <p:txBody>
          <a:bodyPr vert="horz" wrap="square" lIns="0" tIns="19767" rIns="0" bIns="0" rtlCol="0">
            <a:spAutoFit/>
          </a:bodyPr>
          <a:lstStyle/>
          <a:p>
            <a:pPr marL="20806" algn="ctr">
              <a:spcBef>
                <a:spcPts val="156"/>
              </a:spcBef>
            </a:pPr>
            <a:r>
              <a:rPr lang="en-US" sz="983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Theoretical Investigation of Plasma Induced Degradation of Chlorpyrifos</a:t>
            </a:r>
            <a:endParaRPr sz="9830" spc="-33" dirty="0"/>
          </a:p>
        </p:txBody>
      </p:sp>
      <p:sp>
        <p:nvSpPr>
          <p:cNvPr id="4" name="object 4"/>
          <p:cNvSpPr/>
          <p:nvPr/>
        </p:nvSpPr>
        <p:spPr>
          <a:xfrm>
            <a:off x="16322078" y="1670048"/>
            <a:ext cx="4356982" cy="4348659"/>
          </a:xfrm>
          <a:custGeom>
            <a:avLst/>
            <a:gdLst/>
            <a:ahLst/>
            <a:cxnLst/>
            <a:rect l="l" t="t" r="r" b="b"/>
            <a:pathLst>
              <a:path w="2659379" h="2654300">
                <a:moveTo>
                  <a:pt x="2028278" y="1928545"/>
                </a:moveTo>
                <a:lnTo>
                  <a:pt x="2020379" y="1920659"/>
                </a:lnTo>
                <a:lnTo>
                  <a:pt x="1339265" y="1920659"/>
                </a:lnTo>
                <a:lnTo>
                  <a:pt x="1319720" y="1920659"/>
                </a:lnTo>
                <a:lnTo>
                  <a:pt x="638606" y="1920659"/>
                </a:lnTo>
                <a:lnTo>
                  <a:pt x="630707" y="1928545"/>
                </a:lnTo>
                <a:lnTo>
                  <a:pt x="630707" y="1947938"/>
                </a:lnTo>
                <a:lnTo>
                  <a:pt x="638606" y="1955761"/>
                </a:lnTo>
                <a:lnTo>
                  <a:pt x="1319720" y="1955761"/>
                </a:lnTo>
                <a:lnTo>
                  <a:pt x="1339265" y="1955761"/>
                </a:lnTo>
                <a:lnTo>
                  <a:pt x="2020379" y="1955761"/>
                </a:lnTo>
                <a:lnTo>
                  <a:pt x="2028278" y="1947938"/>
                </a:lnTo>
                <a:lnTo>
                  <a:pt x="2028278" y="1928545"/>
                </a:lnTo>
                <a:close/>
              </a:path>
              <a:path w="2659379" h="2654300">
                <a:moveTo>
                  <a:pt x="2028278" y="1577949"/>
                </a:moveTo>
                <a:lnTo>
                  <a:pt x="2022602" y="1561884"/>
                </a:lnTo>
                <a:lnTo>
                  <a:pt x="2007489" y="1550238"/>
                </a:lnTo>
                <a:lnTo>
                  <a:pt x="1985759" y="1541907"/>
                </a:lnTo>
                <a:lnTo>
                  <a:pt x="1979409" y="1540383"/>
                </a:lnTo>
                <a:lnTo>
                  <a:pt x="1976539" y="1537500"/>
                </a:lnTo>
                <a:lnTo>
                  <a:pt x="1967445" y="1537500"/>
                </a:lnTo>
                <a:lnTo>
                  <a:pt x="1960270" y="1535772"/>
                </a:lnTo>
                <a:lnTo>
                  <a:pt x="1949259" y="1533829"/>
                </a:lnTo>
                <a:lnTo>
                  <a:pt x="1949259" y="1569275"/>
                </a:lnTo>
                <a:lnTo>
                  <a:pt x="1949259" y="1854733"/>
                </a:lnTo>
                <a:lnTo>
                  <a:pt x="1896491" y="1854733"/>
                </a:lnTo>
                <a:lnTo>
                  <a:pt x="1896491" y="1840598"/>
                </a:lnTo>
                <a:lnTo>
                  <a:pt x="1896491" y="1561376"/>
                </a:lnTo>
                <a:lnTo>
                  <a:pt x="1928710" y="1565706"/>
                </a:lnTo>
                <a:lnTo>
                  <a:pt x="1949259" y="1569275"/>
                </a:lnTo>
                <a:lnTo>
                  <a:pt x="1949259" y="1533829"/>
                </a:lnTo>
                <a:lnTo>
                  <a:pt x="1931619" y="1530705"/>
                </a:lnTo>
                <a:lnTo>
                  <a:pt x="1897176" y="1526082"/>
                </a:lnTo>
                <a:lnTo>
                  <a:pt x="1889760" y="1525320"/>
                </a:lnTo>
                <a:lnTo>
                  <a:pt x="1888667" y="1524203"/>
                </a:lnTo>
                <a:lnTo>
                  <a:pt x="1879193" y="1524203"/>
                </a:lnTo>
                <a:lnTo>
                  <a:pt x="1861388" y="1522349"/>
                </a:lnTo>
                <a:lnTo>
                  <a:pt x="1861388" y="1557642"/>
                </a:lnTo>
                <a:lnTo>
                  <a:pt x="1861388" y="1832787"/>
                </a:lnTo>
                <a:lnTo>
                  <a:pt x="1764576" y="1832787"/>
                </a:lnTo>
                <a:lnTo>
                  <a:pt x="1764576" y="1550263"/>
                </a:lnTo>
                <a:lnTo>
                  <a:pt x="1808835" y="1553133"/>
                </a:lnTo>
                <a:lnTo>
                  <a:pt x="1856524" y="1557121"/>
                </a:lnTo>
                <a:lnTo>
                  <a:pt x="1861388" y="1557642"/>
                </a:lnTo>
                <a:lnTo>
                  <a:pt x="1861388" y="1522349"/>
                </a:lnTo>
                <a:lnTo>
                  <a:pt x="1857095" y="1521891"/>
                </a:lnTo>
                <a:lnTo>
                  <a:pt x="1811540" y="1518119"/>
                </a:lnTo>
                <a:lnTo>
                  <a:pt x="1770138" y="1515376"/>
                </a:lnTo>
                <a:lnTo>
                  <a:pt x="1757489" y="1514703"/>
                </a:lnTo>
                <a:lnTo>
                  <a:pt x="1756765" y="1513954"/>
                </a:lnTo>
                <a:lnTo>
                  <a:pt x="1743875" y="1513954"/>
                </a:lnTo>
                <a:lnTo>
                  <a:pt x="1729473" y="1513179"/>
                </a:lnTo>
                <a:lnTo>
                  <a:pt x="1729473" y="1548345"/>
                </a:lnTo>
                <a:lnTo>
                  <a:pt x="1729473" y="1840598"/>
                </a:lnTo>
                <a:lnTo>
                  <a:pt x="1729473" y="1854733"/>
                </a:lnTo>
                <a:lnTo>
                  <a:pt x="1676704" y="1854733"/>
                </a:lnTo>
                <a:lnTo>
                  <a:pt x="1676704" y="1840598"/>
                </a:lnTo>
                <a:lnTo>
                  <a:pt x="1676704" y="1545894"/>
                </a:lnTo>
                <a:lnTo>
                  <a:pt x="1687817" y="1546288"/>
                </a:lnTo>
                <a:lnTo>
                  <a:pt x="1729473" y="1548345"/>
                </a:lnTo>
                <a:lnTo>
                  <a:pt x="1729473" y="1513179"/>
                </a:lnTo>
                <a:lnTo>
                  <a:pt x="1725358" y="1512951"/>
                </a:lnTo>
                <a:lnTo>
                  <a:pt x="1669503" y="1510741"/>
                </a:lnTo>
                <a:lnTo>
                  <a:pt x="1668881" y="1510093"/>
                </a:lnTo>
                <a:lnTo>
                  <a:pt x="1653413" y="1510093"/>
                </a:lnTo>
                <a:lnTo>
                  <a:pt x="1641602" y="1509636"/>
                </a:lnTo>
                <a:lnTo>
                  <a:pt x="1641602" y="1544637"/>
                </a:lnTo>
                <a:lnTo>
                  <a:pt x="1641602" y="1832787"/>
                </a:lnTo>
                <a:lnTo>
                  <a:pt x="1522895" y="1832787"/>
                </a:lnTo>
                <a:lnTo>
                  <a:pt x="1522895" y="1541551"/>
                </a:lnTo>
                <a:lnTo>
                  <a:pt x="1529359" y="1541602"/>
                </a:lnTo>
                <a:lnTo>
                  <a:pt x="1613509" y="1543621"/>
                </a:lnTo>
                <a:lnTo>
                  <a:pt x="1641602" y="1544637"/>
                </a:lnTo>
                <a:lnTo>
                  <a:pt x="1641602" y="1509636"/>
                </a:lnTo>
                <a:lnTo>
                  <a:pt x="1626247" y="1509014"/>
                </a:lnTo>
                <a:lnTo>
                  <a:pt x="1515364" y="1506347"/>
                </a:lnTo>
                <a:lnTo>
                  <a:pt x="1515211" y="1506347"/>
                </a:lnTo>
                <a:lnTo>
                  <a:pt x="1515008" y="1506143"/>
                </a:lnTo>
                <a:lnTo>
                  <a:pt x="1495615" y="1506143"/>
                </a:lnTo>
                <a:lnTo>
                  <a:pt x="1487792" y="1506131"/>
                </a:lnTo>
                <a:lnTo>
                  <a:pt x="1487792" y="1541246"/>
                </a:lnTo>
                <a:lnTo>
                  <a:pt x="1487792" y="1840598"/>
                </a:lnTo>
                <a:lnTo>
                  <a:pt x="1487792" y="1854733"/>
                </a:lnTo>
                <a:lnTo>
                  <a:pt x="1435023" y="1854733"/>
                </a:lnTo>
                <a:lnTo>
                  <a:pt x="1435023" y="1840598"/>
                </a:lnTo>
                <a:lnTo>
                  <a:pt x="1435023" y="1540776"/>
                </a:lnTo>
                <a:lnTo>
                  <a:pt x="1487792" y="1541246"/>
                </a:lnTo>
                <a:lnTo>
                  <a:pt x="1487792" y="1506131"/>
                </a:lnTo>
                <a:lnTo>
                  <a:pt x="1427734" y="1505635"/>
                </a:lnTo>
                <a:lnTo>
                  <a:pt x="1427137" y="1505026"/>
                </a:lnTo>
                <a:lnTo>
                  <a:pt x="1407744" y="1505026"/>
                </a:lnTo>
                <a:lnTo>
                  <a:pt x="1407312" y="1505470"/>
                </a:lnTo>
                <a:lnTo>
                  <a:pt x="1399921" y="1505419"/>
                </a:lnTo>
                <a:lnTo>
                  <a:pt x="1399921" y="1540471"/>
                </a:lnTo>
                <a:lnTo>
                  <a:pt x="1399921" y="1832787"/>
                </a:lnTo>
                <a:lnTo>
                  <a:pt x="1339265" y="1832787"/>
                </a:lnTo>
                <a:lnTo>
                  <a:pt x="1319860" y="1832787"/>
                </a:lnTo>
                <a:lnTo>
                  <a:pt x="1259205" y="1832787"/>
                </a:lnTo>
                <a:lnTo>
                  <a:pt x="1259205" y="1540471"/>
                </a:lnTo>
                <a:lnTo>
                  <a:pt x="1329423" y="1539849"/>
                </a:lnTo>
                <a:lnTo>
                  <a:pt x="1329563" y="1539849"/>
                </a:lnTo>
                <a:lnTo>
                  <a:pt x="1399921" y="1540471"/>
                </a:lnTo>
                <a:lnTo>
                  <a:pt x="1399921" y="1505419"/>
                </a:lnTo>
                <a:lnTo>
                  <a:pt x="1339189" y="1504911"/>
                </a:lnTo>
                <a:lnTo>
                  <a:pt x="1329563" y="1504823"/>
                </a:lnTo>
                <a:lnTo>
                  <a:pt x="1329423" y="1504823"/>
                </a:lnTo>
                <a:lnTo>
                  <a:pt x="1319860" y="1504823"/>
                </a:lnTo>
                <a:lnTo>
                  <a:pt x="1251788" y="1505458"/>
                </a:lnTo>
                <a:lnTo>
                  <a:pt x="1251381" y="1505026"/>
                </a:lnTo>
                <a:lnTo>
                  <a:pt x="1231988" y="1505026"/>
                </a:lnTo>
                <a:lnTo>
                  <a:pt x="1231392" y="1505623"/>
                </a:lnTo>
                <a:lnTo>
                  <a:pt x="1224102" y="1505686"/>
                </a:lnTo>
                <a:lnTo>
                  <a:pt x="1224102" y="1540776"/>
                </a:lnTo>
                <a:lnTo>
                  <a:pt x="1224102" y="1840598"/>
                </a:lnTo>
                <a:lnTo>
                  <a:pt x="1224102" y="1854733"/>
                </a:lnTo>
                <a:lnTo>
                  <a:pt x="1171333" y="1854733"/>
                </a:lnTo>
                <a:lnTo>
                  <a:pt x="1171333" y="1840598"/>
                </a:lnTo>
                <a:lnTo>
                  <a:pt x="1171333" y="1541246"/>
                </a:lnTo>
                <a:lnTo>
                  <a:pt x="1224102" y="1540776"/>
                </a:lnTo>
                <a:lnTo>
                  <a:pt x="1224102" y="1505686"/>
                </a:lnTo>
                <a:lnTo>
                  <a:pt x="1163523" y="1506169"/>
                </a:lnTo>
                <a:lnTo>
                  <a:pt x="1144117" y="1506143"/>
                </a:lnTo>
                <a:lnTo>
                  <a:pt x="1143939" y="1506321"/>
                </a:lnTo>
                <a:lnTo>
                  <a:pt x="1143622" y="1506321"/>
                </a:lnTo>
                <a:lnTo>
                  <a:pt x="1136230" y="1506499"/>
                </a:lnTo>
                <a:lnTo>
                  <a:pt x="1136230" y="1541551"/>
                </a:lnTo>
                <a:lnTo>
                  <a:pt x="1136230" y="1832787"/>
                </a:lnTo>
                <a:lnTo>
                  <a:pt x="1017397" y="1832787"/>
                </a:lnTo>
                <a:lnTo>
                  <a:pt x="1017511" y="1544637"/>
                </a:lnTo>
                <a:lnTo>
                  <a:pt x="1045476" y="1543621"/>
                </a:lnTo>
                <a:lnTo>
                  <a:pt x="1129626" y="1541602"/>
                </a:lnTo>
                <a:lnTo>
                  <a:pt x="1136230" y="1541551"/>
                </a:lnTo>
                <a:lnTo>
                  <a:pt x="1136230" y="1506499"/>
                </a:lnTo>
                <a:lnTo>
                  <a:pt x="1032751" y="1508963"/>
                </a:lnTo>
                <a:lnTo>
                  <a:pt x="1004290" y="1510093"/>
                </a:lnTo>
                <a:lnTo>
                  <a:pt x="990244" y="1510093"/>
                </a:lnTo>
                <a:lnTo>
                  <a:pt x="989660" y="1510677"/>
                </a:lnTo>
                <a:lnTo>
                  <a:pt x="982421" y="1510969"/>
                </a:lnTo>
                <a:lnTo>
                  <a:pt x="982421" y="1545894"/>
                </a:lnTo>
                <a:lnTo>
                  <a:pt x="982421" y="1840598"/>
                </a:lnTo>
                <a:lnTo>
                  <a:pt x="982421" y="1854733"/>
                </a:lnTo>
                <a:lnTo>
                  <a:pt x="929652" y="1854733"/>
                </a:lnTo>
                <a:lnTo>
                  <a:pt x="929652" y="1840598"/>
                </a:lnTo>
                <a:lnTo>
                  <a:pt x="929525" y="1840484"/>
                </a:lnTo>
                <a:lnTo>
                  <a:pt x="929640" y="1548345"/>
                </a:lnTo>
                <a:lnTo>
                  <a:pt x="971169" y="1546288"/>
                </a:lnTo>
                <a:lnTo>
                  <a:pt x="982421" y="1545894"/>
                </a:lnTo>
                <a:lnTo>
                  <a:pt x="982421" y="1510969"/>
                </a:lnTo>
                <a:lnTo>
                  <a:pt x="933640" y="1512900"/>
                </a:lnTo>
                <a:lnTo>
                  <a:pt x="914374" y="1513954"/>
                </a:lnTo>
                <a:lnTo>
                  <a:pt x="902373" y="1513954"/>
                </a:lnTo>
                <a:lnTo>
                  <a:pt x="901674" y="1514652"/>
                </a:lnTo>
                <a:lnTo>
                  <a:pt x="894549" y="1515046"/>
                </a:lnTo>
                <a:lnTo>
                  <a:pt x="894549" y="1550250"/>
                </a:lnTo>
                <a:lnTo>
                  <a:pt x="894549" y="1832787"/>
                </a:lnTo>
                <a:lnTo>
                  <a:pt x="797737" y="1832787"/>
                </a:lnTo>
                <a:lnTo>
                  <a:pt x="797737" y="1557629"/>
                </a:lnTo>
                <a:lnTo>
                  <a:pt x="802462" y="1557121"/>
                </a:lnTo>
                <a:lnTo>
                  <a:pt x="850150" y="1553133"/>
                </a:lnTo>
                <a:lnTo>
                  <a:pt x="894549" y="1550250"/>
                </a:lnTo>
                <a:lnTo>
                  <a:pt x="894549" y="1515046"/>
                </a:lnTo>
                <a:lnTo>
                  <a:pt x="888860" y="1515351"/>
                </a:lnTo>
                <a:lnTo>
                  <a:pt x="847471" y="1518119"/>
                </a:lnTo>
                <a:lnTo>
                  <a:pt x="801903" y="1521917"/>
                </a:lnTo>
                <a:lnTo>
                  <a:pt x="780161" y="1524203"/>
                </a:lnTo>
                <a:lnTo>
                  <a:pt x="770458" y="1524203"/>
                </a:lnTo>
                <a:lnTo>
                  <a:pt x="769315" y="1525346"/>
                </a:lnTo>
                <a:lnTo>
                  <a:pt x="762635" y="1526057"/>
                </a:lnTo>
                <a:lnTo>
                  <a:pt x="762635" y="1561363"/>
                </a:lnTo>
                <a:lnTo>
                  <a:pt x="762635" y="1840598"/>
                </a:lnTo>
                <a:lnTo>
                  <a:pt x="762635" y="1854733"/>
                </a:lnTo>
                <a:lnTo>
                  <a:pt x="709866" y="1854733"/>
                </a:lnTo>
                <a:lnTo>
                  <a:pt x="709866" y="1569250"/>
                </a:lnTo>
                <a:lnTo>
                  <a:pt x="730275" y="1565706"/>
                </a:lnTo>
                <a:lnTo>
                  <a:pt x="762635" y="1561363"/>
                </a:lnTo>
                <a:lnTo>
                  <a:pt x="762635" y="1526057"/>
                </a:lnTo>
                <a:lnTo>
                  <a:pt x="761822" y="1526133"/>
                </a:lnTo>
                <a:lnTo>
                  <a:pt x="727379" y="1530769"/>
                </a:lnTo>
                <a:lnTo>
                  <a:pt x="698715" y="1535772"/>
                </a:lnTo>
                <a:lnTo>
                  <a:pt x="691438" y="1537500"/>
                </a:lnTo>
                <a:lnTo>
                  <a:pt x="682586" y="1537500"/>
                </a:lnTo>
                <a:lnTo>
                  <a:pt x="679818" y="1540268"/>
                </a:lnTo>
                <a:lnTo>
                  <a:pt x="673227" y="1541830"/>
                </a:lnTo>
                <a:lnTo>
                  <a:pt x="651497" y="1550136"/>
                </a:lnTo>
                <a:lnTo>
                  <a:pt x="636384" y="1561807"/>
                </a:lnTo>
                <a:lnTo>
                  <a:pt x="630707" y="1577949"/>
                </a:lnTo>
                <a:lnTo>
                  <a:pt x="630707" y="1587652"/>
                </a:lnTo>
                <a:lnTo>
                  <a:pt x="638606" y="1595462"/>
                </a:lnTo>
                <a:lnTo>
                  <a:pt x="656399" y="1595462"/>
                </a:lnTo>
                <a:lnTo>
                  <a:pt x="663194" y="1589989"/>
                </a:lnTo>
                <a:lnTo>
                  <a:pt x="665073" y="1582585"/>
                </a:lnTo>
                <a:lnTo>
                  <a:pt x="672693" y="1578648"/>
                </a:lnTo>
                <a:lnTo>
                  <a:pt x="674751" y="1578000"/>
                </a:lnTo>
                <a:lnTo>
                  <a:pt x="674751" y="1862543"/>
                </a:lnTo>
                <a:lnTo>
                  <a:pt x="674751" y="1882013"/>
                </a:lnTo>
                <a:lnTo>
                  <a:pt x="682586" y="1889836"/>
                </a:lnTo>
                <a:lnTo>
                  <a:pt x="701903" y="1889836"/>
                </a:lnTo>
                <a:lnTo>
                  <a:pt x="770458" y="1889836"/>
                </a:lnTo>
                <a:lnTo>
                  <a:pt x="789927" y="1889836"/>
                </a:lnTo>
                <a:lnTo>
                  <a:pt x="797737" y="1882013"/>
                </a:lnTo>
                <a:lnTo>
                  <a:pt x="797737" y="1872246"/>
                </a:lnTo>
                <a:lnTo>
                  <a:pt x="797737" y="1867890"/>
                </a:lnTo>
                <a:lnTo>
                  <a:pt x="894549" y="1867890"/>
                </a:lnTo>
                <a:lnTo>
                  <a:pt x="894549" y="1882013"/>
                </a:lnTo>
                <a:lnTo>
                  <a:pt x="902373" y="1889836"/>
                </a:lnTo>
                <a:lnTo>
                  <a:pt x="921613" y="1889836"/>
                </a:lnTo>
                <a:lnTo>
                  <a:pt x="990244" y="1889836"/>
                </a:lnTo>
                <a:lnTo>
                  <a:pt x="1009561" y="1889836"/>
                </a:lnTo>
                <a:lnTo>
                  <a:pt x="1017524" y="1882013"/>
                </a:lnTo>
                <a:lnTo>
                  <a:pt x="1017524" y="1867890"/>
                </a:lnTo>
                <a:lnTo>
                  <a:pt x="1136230" y="1867890"/>
                </a:lnTo>
                <a:lnTo>
                  <a:pt x="1136230" y="1882013"/>
                </a:lnTo>
                <a:lnTo>
                  <a:pt x="1144117" y="1889836"/>
                </a:lnTo>
                <a:lnTo>
                  <a:pt x="1163370" y="1889836"/>
                </a:lnTo>
                <a:lnTo>
                  <a:pt x="1231988" y="1889836"/>
                </a:lnTo>
                <a:lnTo>
                  <a:pt x="1251381" y="1889836"/>
                </a:lnTo>
                <a:lnTo>
                  <a:pt x="1259205" y="1882013"/>
                </a:lnTo>
                <a:lnTo>
                  <a:pt x="1259205" y="1872246"/>
                </a:lnTo>
                <a:lnTo>
                  <a:pt x="1259205" y="1867890"/>
                </a:lnTo>
                <a:lnTo>
                  <a:pt x="1319860" y="1867890"/>
                </a:lnTo>
                <a:lnTo>
                  <a:pt x="1339265" y="1867890"/>
                </a:lnTo>
                <a:lnTo>
                  <a:pt x="1399921" y="1867890"/>
                </a:lnTo>
                <a:lnTo>
                  <a:pt x="1399921" y="1882013"/>
                </a:lnTo>
                <a:lnTo>
                  <a:pt x="1407744" y="1889836"/>
                </a:lnTo>
                <a:lnTo>
                  <a:pt x="1427137" y="1889836"/>
                </a:lnTo>
                <a:lnTo>
                  <a:pt x="1495615" y="1889836"/>
                </a:lnTo>
                <a:lnTo>
                  <a:pt x="1515008" y="1889836"/>
                </a:lnTo>
                <a:lnTo>
                  <a:pt x="1522895" y="1882013"/>
                </a:lnTo>
                <a:lnTo>
                  <a:pt x="1522895" y="1867890"/>
                </a:lnTo>
                <a:lnTo>
                  <a:pt x="1641602" y="1867890"/>
                </a:lnTo>
                <a:lnTo>
                  <a:pt x="1641602" y="1882013"/>
                </a:lnTo>
                <a:lnTo>
                  <a:pt x="1649488" y="1889836"/>
                </a:lnTo>
                <a:lnTo>
                  <a:pt x="1668881" y="1889836"/>
                </a:lnTo>
                <a:lnTo>
                  <a:pt x="1737360" y="1889836"/>
                </a:lnTo>
                <a:lnTo>
                  <a:pt x="1756765" y="1889836"/>
                </a:lnTo>
                <a:lnTo>
                  <a:pt x="1764576" y="1882013"/>
                </a:lnTo>
                <a:lnTo>
                  <a:pt x="1764576" y="1867890"/>
                </a:lnTo>
                <a:lnTo>
                  <a:pt x="1861388" y="1867890"/>
                </a:lnTo>
                <a:lnTo>
                  <a:pt x="1861388" y="1882013"/>
                </a:lnTo>
                <a:lnTo>
                  <a:pt x="1869198" y="1889836"/>
                </a:lnTo>
                <a:lnTo>
                  <a:pt x="1888667" y="1889836"/>
                </a:lnTo>
                <a:lnTo>
                  <a:pt x="1957082" y="1889836"/>
                </a:lnTo>
                <a:lnTo>
                  <a:pt x="1976539" y="1889836"/>
                </a:lnTo>
                <a:lnTo>
                  <a:pt x="1984375" y="1882013"/>
                </a:lnTo>
                <a:lnTo>
                  <a:pt x="1984375" y="1862543"/>
                </a:lnTo>
                <a:lnTo>
                  <a:pt x="1984375" y="1578038"/>
                </a:lnTo>
                <a:lnTo>
                  <a:pt x="1986305" y="1578648"/>
                </a:lnTo>
                <a:lnTo>
                  <a:pt x="1993938" y="1582585"/>
                </a:lnTo>
                <a:lnTo>
                  <a:pt x="1995932" y="1589989"/>
                </a:lnTo>
                <a:lnTo>
                  <a:pt x="2002726" y="1595462"/>
                </a:lnTo>
                <a:lnTo>
                  <a:pt x="2020379" y="1595462"/>
                </a:lnTo>
                <a:lnTo>
                  <a:pt x="2028278" y="1587652"/>
                </a:lnTo>
                <a:lnTo>
                  <a:pt x="2028278" y="1577949"/>
                </a:lnTo>
                <a:close/>
              </a:path>
              <a:path w="2659379" h="2654300">
                <a:moveTo>
                  <a:pt x="2028278" y="962329"/>
                </a:moveTo>
                <a:lnTo>
                  <a:pt x="2021928" y="937793"/>
                </a:lnTo>
                <a:lnTo>
                  <a:pt x="2002840" y="915593"/>
                </a:lnTo>
                <a:lnTo>
                  <a:pt x="1970874" y="895667"/>
                </a:lnTo>
                <a:lnTo>
                  <a:pt x="1949259" y="887171"/>
                </a:lnTo>
                <a:lnTo>
                  <a:pt x="1949259" y="924610"/>
                </a:lnTo>
                <a:lnTo>
                  <a:pt x="1949259" y="1454607"/>
                </a:lnTo>
                <a:lnTo>
                  <a:pt x="1931619" y="1451483"/>
                </a:lnTo>
                <a:lnTo>
                  <a:pt x="1897176" y="1446834"/>
                </a:lnTo>
                <a:lnTo>
                  <a:pt x="1896491" y="1446771"/>
                </a:lnTo>
                <a:lnTo>
                  <a:pt x="1896491" y="906399"/>
                </a:lnTo>
                <a:lnTo>
                  <a:pt x="1945398" y="922464"/>
                </a:lnTo>
                <a:lnTo>
                  <a:pt x="1949259" y="924610"/>
                </a:lnTo>
                <a:lnTo>
                  <a:pt x="1949259" y="887171"/>
                </a:lnTo>
                <a:lnTo>
                  <a:pt x="1925904" y="877976"/>
                </a:lnTo>
                <a:lnTo>
                  <a:pt x="1867827" y="862457"/>
                </a:lnTo>
                <a:lnTo>
                  <a:pt x="1861388" y="861250"/>
                </a:lnTo>
                <a:lnTo>
                  <a:pt x="1861388" y="897978"/>
                </a:lnTo>
                <a:lnTo>
                  <a:pt x="1861388" y="1177658"/>
                </a:lnTo>
                <a:lnTo>
                  <a:pt x="1861388" y="1213015"/>
                </a:lnTo>
                <a:lnTo>
                  <a:pt x="1861388" y="1256893"/>
                </a:lnTo>
                <a:lnTo>
                  <a:pt x="1861388" y="1292250"/>
                </a:lnTo>
                <a:lnTo>
                  <a:pt x="1861388" y="1443075"/>
                </a:lnTo>
                <a:lnTo>
                  <a:pt x="1857095" y="1442618"/>
                </a:lnTo>
                <a:lnTo>
                  <a:pt x="1811540" y="1438821"/>
                </a:lnTo>
                <a:lnTo>
                  <a:pt x="1786661" y="1437182"/>
                </a:lnTo>
                <a:lnTo>
                  <a:pt x="1786661" y="1283500"/>
                </a:lnTo>
                <a:lnTo>
                  <a:pt x="1797151" y="1284541"/>
                </a:lnTo>
                <a:lnTo>
                  <a:pt x="1825244" y="1287653"/>
                </a:lnTo>
                <a:lnTo>
                  <a:pt x="1851698" y="1290904"/>
                </a:lnTo>
                <a:lnTo>
                  <a:pt x="1861388" y="1292250"/>
                </a:lnTo>
                <a:lnTo>
                  <a:pt x="1861388" y="1256893"/>
                </a:lnTo>
                <a:lnTo>
                  <a:pt x="1856320" y="1256195"/>
                </a:lnTo>
                <a:lnTo>
                  <a:pt x="1829435" y="1252893"/>
                </a:lnTo>
                <a:lnTo>
                  <a:pt x="1800885" y="1249730"/>
                </a:lnTo>
                <a:lnTo>
                  <a:pt x="1786661" y="1248321"/>
                </a:lnTo>
                <a:lnTo>
                  <a:pt x="1786661" y="1204252"/>
                </a:lnTo>
                <a:lnTo>
                  <a:pt x="1797177" y="1205293"/>
                </a:lnTo>
                <a:lnTo>
                  <a:pt x="1825294" y="1208405"/>
                </a:lnTo>
                <a:lnTo>
                  <a:pt x="1851748" y="1211668"/>
                </a:lnTo>
                <a:lnTo>
                  <a:pt x="1861388" y="1213015"/>
                </a:lnTo>
                <a:lnTo>
                  <a:pt x="1861388" y="1177658"/>
                </a:lnTo>
                <a:lnTo>
                  <a:pt x="1856371" y="1176959"/>
                </a:lnTo>
                <a:lnTo>
                  <a:pt x="1829485" y="1173645"/>
                </a:lnTo>
                <a:lnTo>
                  <a:pt x="1800898" y="1170482"/>
                </a:lnTo>
                <a:lnTo>
                  <a:pt x="1786661" y="1169085"/>
                </a:lnTo>
                <a:lnTo>
                  <a:pt x="1786661" y="883119"/>
                </a:lnTo>
                <a:lnTo>
                  <a:pt x="1791030" y="883742"/>
                </a:lnTo>
                <a:lnTo>
                  <a:pt x="1861388" y="897978"/>
                </a:lnTo>
                <a:lnTo>
                  <a:pt x="1861388" y="861250"/>
                </a:lnTo>
                <a:lnTo>
                  <a:pt x="1796503" y="849058"/>
                </a:lnTo>
                <a:lnTo>
                  <a:pt x="1754009" y="842911"/>
                </a:lnTo>
                <a:lnTo>
                  <a:pt x="1751571" y="842619"/>
                </a:lnTo>
                <a:lnTo>
                  <a:pt x="1751571" y="878039"/>
                </a:lnTo>
                <a:lnTo>
                  <a:pt x="1751571" y="1435087"/>
                </a:lnTo>
                <a:lnTo>
                  <a:pt x="1725358" y="1433664"/>
                </a:lnTo>
                <a:lnTo>
                  <a:pt x="1654759" y="1430870"/>
                </a:lnTo>
                <a:lnTo>
                  <a:pt x="1654759" y="867359"/>
                </a:lnTo>
                <a:lnTo>
                  <a:pt x="1656854" y="867524"/>
                </a:lnTo>
                <a:lnTo>
                  <a:pt x="1704352" y="872274"/>
                </a:lnTo>
                <a:lnTo>
                  <a:pt x="1749158" y="877684"/>
                </a:lnTo>
                <a:lnTo>
                  <a:pt x="1751571" y="878039"/>
                </a:lnTo>
                <a:lnTo>
                  <a:pt x="1751571" y="842619"/>
                </a:lnTo>
                <a:lnTo>
                  <a:pt x="1708581" y="837412"/>
                </a:lnTo>
                <a:lnTo>
                  <a:pt x="1660461" y="832599"/>
                </a:lnTo>
                <a:lnTo>
                  <a:pt x="1619643" y="829271"/>
                </a:lnTo>
                <a:lnTo>
                  <a:pt x="1619643" y="864501"/>
                </a:lnTo>
                <a:lnTo>
                  <a:pt x="1619643" y="1156652"/>
                </a:lnTo>
                <a:lnTo>
                  <a:pt x="1619643" y="1191717"/>
                </a:lnTo>
                <a:lnTo>
                  <a:pt x="1619643" y="1236065"/>
                </a:lnTo>
                <a:lnTo>
                  <a:pt x="1619643" y="1271130"/>
                </a:lnTo>
                <a:lnTo>
                  <a:pt x="1619643" y="1429575"/>
                </a:lnTo>
                <a:lnTo>
                  <a:pt x="1544789" y="1427772"/>
                </a:lnTo>
                <a:lnTo>
                  <a:pt x="1544815" y="1267853"/>
                </a:lnTo>
                <a:lnTo>
                  <a:pt x="1609483" y="1270584"/>
                </a:lnTo>
                <a:lnTo>
                  <a:pt x="1619643" y="1271130"/>
                </a:lnTo>
                <a:lnTo>
                  <a:pt x="1619643" y="1236065"/>
                </a:lnTo>
                <a:lnTo>
                  <a:pt x="1611236" y="1235608"/>
                </a:lnTo>
                <a:lnTo>
                  <a:pt x="1544815" y="1232839"/>
                </a:lnTo>
                <a:lnTo>
                  <a:pt x="1544828" y="1188491"/>
                </a:lnTo>
                <a:lnTo>
                  <a:pt x="1609547" y="1191183"/>
                </a:lnTo>
                <a:lnTo>
                  <a:pt x="1619643" y="1191717"/>
                </a:lnTo>
                <a:lnTo>
                  <a:pt x="1619643" y="1156652"/>
                </a:lnTo>
                <a:lnTo>
                  <a:pt x="1611401" y="1156220"/>
                </a:lnTo>
                <a:lnTo>
                  <a:pt x="1544840" y="1153414"/>
                </a:lnTo>
                <a:lnTo>
                  <a:pt x="1544904" y="859599"/>
                </a:lnTo>
                <a:lnTo>
                  <a:pt x="1554810" y="860082"/>
                </a:lnTo>
                <a:lnTo>
                  <a:pt x="1606931" y="863460"/>
                </a:lnTo>
                <a:lnTo>
                  <a:pt x="1619643" y="864501"/>
                </a:lnTo>
                <a:lnTo>
                  <a:pt x="1619643" y="829271"/>
                </a:lnTo>
                <a:lnTo>
                  <a:pt x="1609928" y="828471"/>
                </a:lnTo>
                <a:lnTo>
                  <a:pt x="1557197" y="825055"/>
                </a:lnTo>
                <a:lnTo>
                  <a:pt x="1509890" y="822731"/>
                </a:lnTo>
                <a:lnTo>
                  <a:pt x="1509890" y="857885"/>
                </a:lnTo>
                <a:lnTo>
                  <a:pt x="1509890" y="1169606"/>
                </a:lnTo>
                <a:lnTo>
                  <a:pt x="1509598" y="1179283"/>
                </a:lnTo>
                <a:lnTo>
                  <a:pt x="1509890" y="1179601"/>
                </a:lnTo>
                <a:lnTo>
                  <a:pt x="1509890" y="1248943"/>
                </a:lnTo>
                <a:lnTo>
                  <a:pt x="1509598" y="1258722"/>
                </a:lnTo>
                <a:lnTo>
                  <a:pt x="1509890" y="1259039"/>
                </a:lnTo>
                <a:lnTo>
                  <a:pt x="1509890" y="1427022"/>
                </a:lnTo>
                <a:lnTo>
                  <a:pt x="1413078" y="1426222"/>
                </a:lnTo>
                <a:lnTo>
                  <a:pt x="1413078" y="1246314"/>
                </a:lnTo>
                <a:lnTo>
                  <a:pt x="1413217" y="1236891"/>
                </a:lnTo>
                <a:lnTo>
                  <a:pt x="1413078" y="1236751"/>
                </a:lnTo>
                <a:lnTo>
                  <a:pt x="1413078" y="1167066"/>
                </a:lnTo>
                <a:lnTo>
                  <a:pt x="1413217" y="1157617"/>
                </a:lnTo>
                <a:lnTo>
                  <a:pt x="1413078" y="1157478"/>
                </a:lnTo>
                <a:lnTo>
                  <a:pt x="1413078" y="854875"/>
                </a:lnTo>
                <a:lnTo>
                  <a:pt x="1445006" y="855522"/>
                </a:lnTo>
                <a:lnTo>
                  <a:pt x="1500759" y="857427"/>
                </a:lnTo>
                <a:lnTo>
                  <a:pt x="1509890" y="857885"/>
                </a:lnTo>
                <a:lnTo>
                  <a:pt x="1509890" y="822731"/>
                </a:lnTo>
                <a:lnTo>
                  <a:pt x="1502537" y="822363"/>
                </a:lnTo>
                <a:lnTo>
                  <a:pt x="1446187" y="820420"/>
                </a:lnTo>
                <a:lnTo>
                  <a:pt x="1388402" y="819238"/>
                </a:lnTo>
                <a:lnTo>
                  <a:pt x="1377962" y="819175"/>
                </a:lnTo>
                <a:lnTo>
                  <a:pt x="1377962" y="854290"/>
                </a:lnTo>
                <a:lnTo>
                  <a:pt x="1377962" y="1149451"/>
                </a:lnTo>
                <a:lnTo>
                  <a:pt x="1377962" y="1184579"/>
                </a:lnTo>
                <a:lnTo>
                  <a:pt x="1377962" y="1228737"/>
                </a:lnTo>
                <a:lnTo>
                  <a:pt x="1377962" y="1263840"/>
                </a:lnTo>
                <a:lnTo>
                  <a:pt x="1377962" y="1425943"/>
                </a:lnTo>
                <a:lnTo>
                  <a:pt x="1339189" y="1425625"/>
                </a:lnTo>
                <a:lnTo>
                  <a:pt x="1329563" y="1425536"/>
                </a:lnTo>
                <a:lnTo>
                  <a:pt x="1329423" y="1425536"/>
                </a:lnTo>
                <a:lnTo>
                  <a:pt x="1319860" y="1425536"/>
                </a:lnTo>
                <a:lnTo>
                  <a:pt x="1281163" y="1425930"/>
                </a:lnTo>
                <a:lnTo>
                  <a:pt x="1281163" y="1263980"/>
                </a:lnTo>
                <a:lnTo>
                  <a:pt x="1311021" y="1263764"/>
                </a:lnTo>
                <a:lnTo>
                  <a:pt x="1339113" y="1263764"/>
                </a:lnTo>
                <a:lnTo>
                  <a:pt x="1339253" y="1263624"/>
                </a:lnTo>
                <a:lnTo>
                  <a:pt x="1348105" y="1263624"/>
                </a:lnTo>
                <a:lnTo>
                  <a:pt x="1377962" y="1263840"/>
                </a:lnTo>
                <a:lnTo>
                  <a:pt x="1377962" y="1228737"/>
                </a:lnTo>
                <a:lnTo>
                  <a:pt x="1349121" y="1228521"/>
                </a:lnTo>
                <a:lnTo>
                  <a:pt x="1320012" y="1228521"/>
                </a:lnTo>
                <a:lnTo>
                  <a:pt x="1319847" y="1228674"/>
                </a:lnTo>
                <a:lnTo>
                  <a:pt x="1310373" y="1228674"/>
                </a:lnTo>
                <a:lnTo>
                  <a:pt x="1281163" y="1228890"/>
                </a:lnTo>
                <a:lnTo>
                  <a:pt x="1281163" y="1184744"/>
                </a:lnTo>
                <a:lnTo>
                  <a:pt x="1309852" y="1184478"/>
                </a:lnTo>
                <a:lnTo>
                  <a:pt x="1339113" y="1184478"/>
                </a:lnTo>
                <a:lnTo>
                  <a:pt x="1339240" y="1184351"/>
                </a:lnTo>
                <a:lnTo>
                  <a:pt x="1349794" y="1184351"/>
                </a:lnTo>
                <a:lnTo>
                  <a:pt x="1377962" y="1184579"/>
                </a:lnTo>
                <a:lnTo>
                  <a:pt x="1377962" y="1149451"/>
                </a:lnTo>
                <a:lnTo>
                  <a:pt x="1349375" y="1149235"/>
                </a:lnTo>
                <a:lnTo>
                  <a:pt x="1320012" y="1149235"/>
                </a:lnTo>
                <a:lnTo>
                  <a:pt x="1319872" y="1149375"/>
                </a:lnTo>
                <a:lnTo>
                  <a:pt x="1310005" y="1149375"/>
                </a:lnTo>
                <a:lnTo>
                  <a:pt x="1281163" y="1149667"/>
                </a:lnTo>
                <a:lnTo>
                  <a:pt x="1281163" y="854430"/>
                </a:lnTo>
                <a:lnTo>
                  <a:pt x="1329563" y="854100"/>
                </a:lnTo>
                <a:lnTo>
                  <a:pt x="1339265" y="854100"/>
                </a:lnTo>
                <a:lnTo>
                  <a:pt x="1377962" y="854290"/>
                </a:lnTo>
                <a:lnTo>
                  <a:pt x="1377962" y="819175"/>
                </a:lnTo>
                <a:lnTo>
                  <a:pt x="1329423" y="818845"/>
                </a:lnTo>
                <a:lnTo>
                  <a:pt x="1319720" y="818845"/>
                </a:lnTo>
                <a:lnTo>
                  <a:pt x="1319504" y="819061"/>
                </a:lnTo>
                <a:lnTo>
                  <a:pt x="1270584" y="819378"/>
                </a:lnTo>
                <a:lnTo>
                  <a:pt x="1246047" y="819886"/>
                </a:lnTo>
                <a:lnTo>
                  <a:pt x="1246047" y="855014"/>
                </a:lnTo>
                <a:lnTo>
                  <a:pt x="1246047" y="1157630"/>
                </a:lnTo>
                <a:lnTo>
                  <a:pt x="1245908" y="1157757"/>
                </a:lnTo>
                <a:lnTo>
                  <a:pt x="1246047" y="1167409"/>
                </a:lnTo>
                <a:lnTo>
                  <a:pt x="1246047" y="1236903"/>
                </a:lnTo>
                <a:lnTo>
                  <a:pt x="1245908" y="1237030"/>
                </a:lnTo>
                <a:lnTo>
                  <a:pt x="1246047" y="1246657"/>
                </a:lnTo>
                <a:lnTo>
                  <a:pt x="1246047" y="1426210"/>
                </a:lnTo>
                <a:lnTo>
                  <a:pt x="1149235" y="1426997"/>
                </a:lnTo>
                <a:lnTo>
                  <a:pt x="1149235" y="1259052"/>
                </a:lnTo>
                <a:lnTo>
                  <a:pt x="1149527" y="1258722"/>
                </a:lnTo>
                <a:lnTo>
                  <a:pt x="1149426" y="1255522"/>
                </a:lnTo>
                <a:lnTo>
                  <a:pt x="1149235" y="1248587"/>
                </a:lnTo>
                <a:lnTo>
                  <a:pt x="1149235" y="1179614"/>
                </a:lnTo>
                <a:lnTo>
                  <a:pt x="1149527" y="1179283"/>
                </a:lnTo>
                <a:lnTo>
                  <a:pt x="1149426" y="1176108"/>
                </a:lnTo>
                <a:lnTo>
                  <a:pt x="1149235" y="1169200"/>
                </a:lnTo>
                <a:lnTo>
                  <a:pt x="1149235" y="858024"/>
                </a:lnTo>
                <a:lnTo>
                  <a:pt x="1158316" y="857580"/>
                </a:lnTo>
                <a:lnTo>
                  <a:pt x="1214043" y="855662"/>
                </a:lnTo>
                <a:lnTo>
                  <a:pt x="1246047" y="855014"/>
                </a:lnTo>
                <a:lnTo>
                  <a:pt x="1246047" y="819886"/>
                </a:lnTo>
                <a:lnTo>
                  <a:pt x="1212786" y="820547"/>
                </a:lnTo>
                <a:lnTo>
                  <a:pt x="1156423" y="822477"/>
                </a:lnTo>
                <a:lnTo>
                  <a:pt x="1114209" y="824547"/>
                </a:lnTo>
                <a:lnTo>
                  <a:pt x="1114209" y="859739"/>
                </a:lnTo>
                <a:lnTo>
                  <a:pt x="1114209" y="1153414"/>
                </a:lnTo>
                <a:lnTo>
                  <a:pt x="1114209" y="1188491"/>
                </a:lnTo>
                <a:lnTo>
                  <a:pt x="1114209" y="1232839"/>
                </a:lnTo>
                <a:lnTo>
                  <a:pt x="1114209" y="1267955"/>
                </a:lnTo>
                <a:lnTo>
                  <a:pt x="1114209" y="1427746"/>
                </a:lnTo>
                <a:lnTo>
                  <a:pt x="1039495" y="1429537"/>
                </a:lnTo>
                <a:lnTo>
                  <a:pt x="1039495" y="1271130"/>
                </a:lnTo>
                <a:lnTo>
                  <a:pt x="1049655" y="1270584"/>
                </a:lnTo>
                <a:lnTo>
                  <a:pt x="1114209" y="1267955"/>
                </a:lnTo>
                <a:lnTo>
                  <a:pt x="1114209" y="1232839"/>
                </a:lnTo>
                <a:lnTo>
                  <a:pt x="1047889" y="1235583"/>
                </a:lnTo>
                <a:lnTo>
                  <a:pt x="1039495" y="1236040"/>
                </a:lnTo>
                <a:lnTo>
                  <a:pt x="1039495" y="1191844"/>
                </a:lnTo>
                <a:lnTo>
                  <a:pt x="1114209" y="1188491"/>
                </a:lnTo>
                <a:lnTo>
                  <a:pt x="1114209" y="1153414"/>
                </a:lnTo>
                <a:lnTo>
                  <a:pt x="1047800" y="1156195"/>
                </a:lnTo>
                <a:lnTo>
                  <a:pt x="1039495" y="1156639"/>
                </a:lnTo>
                <a:lnTo>
                  <a:pt x="1039495" y="864628"/>
                </a:lnTo>
                <a:lnTo>
                  <a:pt x="1052156" y="863587"/>
                </a:lnTo>
                <a:lnTo>
                  <a:pt x="1104277" y="860221"/>
                </a:lnTo>
                <a:lnTo>
                  <a:pt x="1114209" y="859739"/>
                </a:lnTo>
                <a:lnTo>
                  <a:pt x="1114209" y="824547"/>
                </a:lnTo>
                <a:lnTo>
                  <a:pt x="1101750" y="825144"/>
                </a:lnTo>
                <a:lnTo>
                  <a:pt x="1049007" y="828560"/>
                </a:lnTo>
                <a:lnTo>
                  <a:pt x="1004366" y="832205"/>
                </a:lnTo>
                <a:lnTo>
                  <a:pt x="1004366" y="867498"/>
                </a:lnTo>
                <a:lnTo>
                  <a:pt x="1004366" y="1430820"/>
                </a:lnTo>
                <a:lnTo>
                  <a:pt x="933640" y="1433626"/>
                </a:lnTo>
                <a:lnTo>
                  <a:pt x="907567" y="1435061"/>
                </a:lnTo>
                <a:lnTo>
                  <a:pt x="907567" y="878154"/>
                </a:lnTo>
                <a:lnTo>
                  <a:pt x="909878" y="877811"/>
                </a:lnTo>
                <a:lnTo>
                  <a:pt x="954709" y="872401"/>
                </a:lnTo>
                <a:lnTo>
                  <a:pt x="1002220" y="867664"/>
                </a:lnTo>
                <a:lnTo>
                  <a:pt x="1004366" y="867498"/>
                </a:lnTo>
                <a:lnTo>
                  <a:pt x="1004366" y="832205"/>
                </a:lnTo>
                <a:lnTo>
                  <a:pt x="998461" y="832675"/>
                </a:lnTo>
                <a:lnTo>
                  <a:pt x="950353" y="837488"/>
                </a:lnTo>
                <a:lnTo>
                  <a:pt x="904938" y="843000"/>
                </a:lnTo>
                <a:lnTo>
                  <a:pt x="872464" y="847725"/>
                </a:lnTo>
                <a:lnTo>
                  <a:pt x="872464" y="883221"/>
                </a:lnTo>
                <a:lnTo>
                  <a:pt x="872464" y="1169162"/>
                </a:lnTo>
                <a:lnTo>
                  <a:pt x="872464" y="1204302"/>
                </a:lnTo>
                <a:lnTo>
                  <a:pt x="872464" y="1248422"/>
                </a:lnTo>
                <a:lnTo>
                  <a:pt x="872464" y="1283601"/>
                </a:lnTo>
                <a:lnTo>
                  <a:pt x="872464" y="1437170"/>
                </a:lnTo>
                <a:lnTo>
                  <a:pt x="847471" y="1438821"/>
                </a:lnTo>
                <a:lnTo>
                  <a:pt x="801903" y="1442643"/>
                </a:lnTo>
                <a:lnTo>
                  <a:pt x="797737" y="1443088"/>
                </a:lnTo>
                <a:lnTo>
                  <a:pt x="797737" y="1292377"/>
                </a:lnTo>
                <a:lnTo>
                  <a:pt x="807377" y="1291031"/>
                </a:lnTo>
                <a:lnTo>
                  <a:pt x="833831" y="1287741"/>
                </a:lnTo>
                <a:lnTo>
                  <a:pt x="861949" y="1284630"/>
                </a:lnTo>
                <a:lnTo>
                  <a:pt x="872464" y="1283601"/>
                </a:lnTo>
                <a:lnTo>
                  <a:pt x="872464" y="1248422"/>
                </a:lnTo>
                <a:lnTo>
                  <a:pt x="858304" y="1249794"/>
                </a:lnTo>
                <a:lnTo>
                  <a:pt x="829741" y="1252918"/>
                </a:lnTo>
                <a:lnTo>
                  <a:pt x="802817" y="1256245"/>
                </a:lnTo>
                <a:lnTo>
                  <a:pt x="797737" y="1256957"/>
                </a:lnTo>
                <a:lnTo>
                  <a:pt x="797737" y="1213142"/>
                </a:lnTo>
                <a:lnTo>
                  <a:pt x="807364" y="1211795"/>
                </a:lnTo>
                <a:lnTo>
                  <a:pt x="833780" y="1208481"/>
                </a:lnTo>
                <a:lnTo>
                  <a:pt x="861898" y="1205344"/>
                </a:lnTo>
                <a:lnTo>
                  <a:pt x="872464" y="1204302"/>
                </a:lnTo>
                <a:lnTo>
                  <a:pt x="872464" y="1169162"/>
                </a:lnTo>
                <a:lnTo>
                  <a:pt x="858240" y="1170571"/>
                </a:lnTo>
                <a:lnTo>
                  <a:pt x="829691" y="1173721"/>
                </a:lnTo>
                <a:lnTo>
                  <a:pt x="802805" y="1177036"/>
                </a:lnTo>
                <a:lnTo>
                  <a:pt x="797737" y="1177747"/>
                </a:lnTo>
                <a:lnTo>
                  <a:pt x="797737" y="898067"/>
                </a:lnTo>
                <a:lnTo>
                  <a:pt x="867956" y="883869"/>
                </a:lnTo>
                <a:lnTo>
                  <a:pt x="872464" y="883221"/>
                </a:lnTo>
                <a:lnTo>
                  <a:pt x="872464" y="847725"/>
                </a:lnTo>
                <a:lnTo>
                  <a:pt x="862482" y="849172"/>
                </a:lnTo>
                <a:lnTo>
                  <a:pt x="791159" y="862634"/>
                </a:lnTo>
                <a:lnTo>
                  <a:pt x="762635" y="870267"/>
                </a:lnTo>
                <a:lnTo>
                  <a:pt x="762635" y="906462"/>
                </a:lnTo>
                <a:lnTo>
                  <a:pt x="762635" y="1446809"/>
                </a:lnTo>
                <a:lnTo>
                  <a:pt x="761822" y="1446885"/>
                </a:lnTo>
                <a:lnTo>
                  <a:pt x="727379" y="1451533"/>
                </a:lnTo>
                <a:lnTo>
                  <a:pt x="709866" y="1454607"/>
                </a:lnTo>
                <a:lnTo>
                  <a:pt x="709866" y="924623"/>
                </a:lnTo>
                <a:lnTo>
                  <a:pt x="713600" y="922553"/>
                </a:lnTo>
                <a:lnTo>
                  <a:pt x="762635" y="906462"/>
                </a:lnTo>
                <a:lnTo>
                  <a:pt x="762635" y="870267"/>
                </a:lnTo>
                <a:lnTo>
                  <a:pt x="688111" y="895858"/>
                </a:lnTo>
                <a:lnTo>
                  <a:pt x="637044" y="937945"/>
                </a:lnTo>
                <a:lnTo>
                  <a:pt x="630707" y="962469"/>
                </a:lnTo>
                <a:lnTo>
                  <a:pt x="630707" y="972172"/>
                </a:lnTo>
                <a:lnTo>
                  <a:pt x="638606" y="979982"/>
                </a:lnTo>
                <a:lnTo>
                  <a:pt x="657999" y="979982"/>
                </a:lnTo>
                <a:lnTo>
                  <a:pt x="665835" y="972172"/>
                </a:lnTo>
                <a:lnTo>
                  <a:pt x="665683" y="962609"/>
                </a:lnTo>
                <a:lnTo>
                  <a:pt x="665734" y="962469"/>
                </a:lnTo>
                <a:lnTo>
                  <a:pt x="668248" y="954354"/>
                </a:lnTo>
                <a:lnTo>
                  <a:pt x="674751" y="947445"/>
                </a:lnTo>
                <a:lnTo>
                  <a:pt x="674751" y="1462214"/>
                </a:lnTo>
                <a:lnTo>
                  <a:pt x="673227" y="1462570"/>
                </a:lnTo>
                <a:lnTo>
                  <a:pt x="651497" y="1470863"/>
                </a:lnTo>
                <a:lnTo>
                  <a:pt x="636384" y="1482521"/>
                </a:lnTo>
                <a:lnTo>
                  <a:pt x="630707" y="1498650"/>
                </a:lnTo>
                <a:lnTo>
                  <a:pt x="630707" y="1508353"/>
                </a:lnTo>
                <a:lnTo>
                  <a:pt x="638606" y="1516240"/>
                </a:lnTo>
                <a:lnTo>
                  <a:pt x="656399" y="1516240"/>
                </a:lnTo>
                <a:lnTo>
                  <a:pt x="663194" y="1510779"/>
                </a:lnTo>
                <a:lnTo>
                  <a:pt x="665073" y="1503299"/>
                </a:lnTo>
                <a:lnTo>
                  <a:pt x="672693" y="1499374"/>
                </a:lnTo>
                <a:lnTo>
                  <a:pt x="685787" y="1495183"/>
                </a:lnTo>
                <a:lnTo>
                  <a:pt x="693953" y="1493316"/>
                </a:lnTo>
                <a:lnTo>
                  <a:pt x="701903" y="1493316"/>
                </a:lnTo>
                <a:lnTo>
                  <a:pt x="704253" y="1490967"/>
                </a:lnTo>
                <a:lnTo>
                  <a:pt x="704811" y="1490840"/>
                </a:lnTo>
                <a:lnTo>
                  <a:pt x="730275" y="1486446"/>
                </a:lnTo>
                <a:lnTo>
                  <a:pt x="762660" y="1482090"/>
                </a:lnTo>
                <a:lnTo>
                  <a:pt x="782789" y="1479956"/>
                </a:lnTo>
                <a:lnTo>
                  <a:pt x="789927" y="1479956"/>
                </a:lnTo>
                <a:lnTo>
                  <a:pt x="790740" y="1479118"/>
                </a:lnTo>
                <a:lnTo>
                  <a:pt x="802462" y="1477873"/>
                </a:lnTo>
                <a:lnTo>
                  <a:pt x="850150" y="1473898"/>
                </a:lnTo>
                <a:lnTo>
                  <a:pt x="892289" y="1471168"/>
                </a:lnTo>
                <a:lnTo>
                  <a:pt x="899744" y="1471168"/>
                </a:lnTo>
                <a:lnTo>
                  <a:pt x="900252" y="1470660"/>
                </a:lnTo>
                <a:lnTo>
                  <a:pt x="906221" y="1470266"/>
                </a:lnTo>
                <a:lnTo>
                  <a:pt x="971169" y="1467065"/>
                </a:lnTo>
                <a:lnTo>
                  <a:pt x="1025207" y="1465135"/>
                </a:lnTo>
                <a:lnTo>
                  <a:pt x="1031582" y="1465135"/>
                </a:lnTo>
                <a:lnTo>
                  <a:pt x="1031811" y="1464906"/>
                </a:lnTo>
                <a:lnTo>
                  <a:pt x="1045476" y="1464411"/>
                </a:lnTo>
                <a:lnTo>
                  <a:pt x="1129626" y="1462379"/>
                </a:lnTo>
                <a:lnTo>
                  <a:pt x="1329423" y="1460652"/>
                </a:lnTo>
                <a:lnTo>
                  <a:pt x="1329563" y="1460652"/>
                </a:lnTo>
                <a:lnTo>
                  <a:pt x="1529359" y="1462379"/>
                </a:lnTo>
                <a:lnTo>
                  <a:pt x="1613509" y="1464411"/>
                </a:lnTo>
                <a:lnTo>
                  <a:pt x="1627301" y="1464906"/>
                </a:lnTo>
                <a:lnTo>
                  <a:pt x="1627543" y="1465135"/>
                </a:lnTo>
                <a:lnTo>
                  <a:pt x="1633766" y="1465135"/>
                </a:lnTo>
                <a:lnTo>
                  <a:pt x="1687817" y="1467065"/>
                </a:lnTo>
                <a:lnTo>
                  <a:pt x="1752765" y="1470266"/>
                </a:lnTo>
                <a:lnTo>
                  <a:pt x="1758873" y="1470672"/>
                </a:lnTo>
                <a:lnTo>
                  <a:pt x="1759381" y="1471168"/>
                </a:lnTo>
                <a:lnTo>
                  <a:pt x="1766684" y="1471168"/>
                </a:lnTo>
                <a:lnTo>
                  <a:pt x="1808835" y="1473898"/>
                </a:lnTo>
                <a:lnTo>
                  <a:pt x="1856524" y="1477873"/>
                </a:lnTo>
                <a:lnTo>
                  <a:pt x="1868373" y="1479130"/>
                </a:lnTo>
                <a:lnTo>
                  <a:pt x="1869198" y="1479956"/>
                </a:lnTo>
                <a:lnTo>
                  <a:pt x="1876183" y="1479956"/>
                </a:lnTo>
                <a:lnTo>
                  <a:pt x="1928710" y="1486446"/>
                </a:lnTo>
                <a:lnTo>
                  <a:pt x="1957082" y="1493316"/>
                </a:lnTo>
                <a:lnTo>
                  <a:pt x="1965020" y="1493316"/>
                </a:lnTo>
                <a:lnTo>
                  <a:pt x="1973211" y="1495183"/>
                </a:lnTo>
                <a:lnTo>
                  <a:pt x="1986305" y="1499374"/>
                </a:lnTo>
                <a:lnTo>
                  <a:pt x="1993938" y="1503299"/>
                </a:lnTo>
                <a:lnTo>
                  <a:pt x="1995932" y="1510779"/>
                </a:lnTo>
                <a:lnTo>
                  <a:pt x="2002726" y="1516240"/>
                </a:lnTo>
                <a:lnTo>
                  <a:pt x="2020379" y="1516240"/>
                </a:lnTo>
                <a:lnTo>
                  <a:pt x="2028278" y="1508353"/>
                </a:lnTo>
                <a:lnTo>
                  <a:pt x="2028278" y="1498650"/>
                </a:lnTo>
                <a:lnTo>
                  <a:pt x="2022602" y="1482598"/>
                </a:lnTo>
                <a:lnTo>
                  <a:pt x="2007489" y="1470952"/>
                </a:lnTo>
                <a:lnTo>
                  <a:pt x="1985759" y="1462646"/>
                </a:lnTo>
                <a:lnTo>
                  <a:pt x="1984375" y="1462316"/>
                </a:lnTo>
                <a:lnTo>
                  <a:pt x="1984375" y="947508"/>
                </a:lnTo>
                <a:lnTo>
                  <a:pt x="1990737" y="954265"/>
                </a:lnTo>
                <a:lnTo>
                  <a:pt x="1993252" y="962329"/>
                </a:lnTo>
                <a:lnTo>
                  <a:pt x="1993303" y="972172"/>
                </a:lnTo>
                <a:lnTo>
                  <a:pt x="2001126" y="979982"/>
                </a:lnTo>
                <a:lnTo>
                  <a:pt x="2020379" y="979982"/>
                </a:lnTo>
                <a:lnTo>
                  <a:pt x="2028278" y="972172"/>
                </a:lnTo>
                <a:lnTo>
                  <a:pt x="2028278" y="962329"/>
                </a:lnTo>
                <a:close/>
              </a:path>
              <a:path w="2659379" h="2654300">
                <a:moveTo>
                  <a:pt x="2028278" y="780554"/>
                </a:moveTo>
                <a:lnTo>
                  <a:pt x="2021928" y="756081"/>
                </a:lnTo>
                <a:lnTo>
                  <a:pt x="2002840" y="733933"/>
                </a:lnTo>
                <a:lnTo>
                  <a:pt x="1993239" y="727964"/>
                </a:lnTo>
                <a:lnTo>
                  <a:pt x="1993239" y="818832"/>
                </a:lnTo>
                <a:lnTo>
                  <a:pt x="1970874" y="804887"/>
                </a:lnTo>
                <a:lnTo>
                  <a:pt x="1925904" y="787184"/>
                </a:lnTo>
                <a:lnTo>
                  <a:pt x="1867827" y="771664"/>
                </a:lnTo>
                <a:lnTo>
                  <a:pt x="1796503" y="758253"/>
                </a:lnTo>
                <a:lnTo>
                  <a:pt x="1754009" y="752094"/>
                </a:lnTo>
                <a:lnTo>
                  <a:pt x="1708581" y="746594"/>
                </a:lnTo>
                <a:lnTo>
                  <a:pt x="1660461" y="741781"/>
                </a:lnTo>
                <a:lnTo>
                  <a:pt x="1609928" y="737654"/>
                </a:lnTo>
                <a:lnTo>
                  <a:pt x="1557197" y="734250"/>
                </a:lnTo>
                <a:lnTo>
                  <a:pt x="1502537" y="731570"/>
                </a:lnTo>
                <a:lnTo>
                  <a:pt x="1446187" y="729627"/>
                </a:lnTo>
                <a:lnTo>
                  <a:pt x="1388402" y="728459"/>
                </a:lnTo>
                <a:lnTo>
                  <a:pt x="1329423" y="728065"/>
                </a:lnTo>
                <a:lnTo>
                  <a:pt x="1319720" y="728065"/>
                </a:lnTo>
                <a:lnTo>
                  <a:pt x="1319504" y="728281"/>
                </a:lnTo>
                <a:lnTo>
                  <a:pt x="1270584" y="728599"/>
                </a:lnTo>
                <a:lnTo>
                  <a:pt x="1212786" y="729754"/>
                </a:lnTo>
                <a:lnTo>
                  <a:pt x="1156423" y="731672"/>
                </a:lnTo>
                <a:lnTo>
                  <a:pt x="1101750" y="734339"/>
                </a:lnTo>
                <a:lnTo>
                  <a:pt x="1049007" y="737743"/>
                </a:lnTo>
                <a:lnTo>
                  <a:pt x="998461" y="741857"/>
                </a:lnTo>
                <a:lnTo>
                  <a:pt x="950353" y="746683"/>
                </a:lnTo>
                <a:lnTo>
                  <a:pt x="904938" y="752195"/>
                </a:lnTo>
                <a:lnTo>
                  <a:pt x="862482" y="758393"/>
                </a:lnTo>
                <a:lnTo>
                  <a:pt x="791159" y="771842"/>
                </a:lnTo>
                <a:lnTo>
                  <a:pt x="733082" y="787374"/>
                </a:lnTo>
                <a:lnTo>
                  <a:pt x="688111" y="805053"/>
                </a:lnTo>
                <a:lnTo>
                  <a:pt x="665721" y="818997"/>
                </a:lnTo>
                <a:lnTo>
                  <a:pt x="665772" y="780834"/>
                </a:lnTo>
                <a:lnTo>
                  <a:pt x="713600" y="741057"/>
                </a:lnTo>
                <a:lnTo>
                  <a:pt x="772998" y="721563"/>
                </a:lnTo>
                <a:lnTo>
                  <a:pt x="867956" y="702373"/>
                </a:lnTo>
                <a:lnTo>
                  <a:pt x="909878" y="696315"/>
                </a:lnTo>
                <a:lnTo>
                  <a:pt x="954709" y="690905"/>
                </a:lnTo>
                <a:lnTo>
                  <a:pt x="1002220" y="686155"/>
                </a:lnTo>
                <a:lnTo>
                  <a:pt x="1052156" y="682091"/>
                </a:lnTo>
                <a:lnTo>
                  <a:pt x="1104277" y="678726"/>
                </a:lnTo>
                <a:lnTo>
                  <a:pt x="1158316" y="676071"/>
                </a:lnTo>
                <a:lnTo>
                  <a:pt x="1214043" y="674154"/>
                </a:lnTo>
                <a:lnTo>
                  <a:pt x="1271219" y="672985"/>
                </a:lnTo>
                <a:lnTo>
                  <a:pt x="1329563" y="672592"/>
                </a:lnTo>
                <a:lnTo>
                  <a:pt x="1339265" y="672592"/>
                </a:lnTo>
                <a:lnTo>
                  <a:pt x="1339456" y="672401"/>
                </a:lnTo>
                <a:lnTo>
                  <a:pt x="1387817" y="672719"/>
                </a:lnTo>
                <a:lnTo>
                  <a:pt x="1445006" y="673887"/>
                </a:lnTo>
                <a:lnTo>
                  <a:pt x="1500759" y="675805"/>
                </a:lnTo>
                <a:lnTo>
                  <a:pt x="1554810" y="678459"/>
                </a:lnTo>
                <a:lnTo>
                  <a:pt x="1606931" y="681824"/>
                </a:lnTo>
                <a:lnTo>
                  <a:pt x="1656854" y="685901"/>
                </a:lnTo>
                <a:lnTo>
                  <a:pt x="1704352" y="690664"/>
                </a:lnTo>
                <a:lnTo>
                  <a:pt x="1749158" y="696087"/>
                </a:lnTo>
                <a:lnTo>
                  <a:pt x="1791030" y="702157"/>
                </a:lnTo>
                <a:lnTo>
                  <a:pt x="1885988" y="721334"/>
                </a:lnTo>
                <a:lnTo>
                  <a:pt x="1945398" y="740841"/>
                </a:lnTo>
                <a:lnTo>
                  <a:pt x="1990737" y="772629"/>
                </a:lnTo>
                <a:lnTo>
                  <a:pt x="1993239" y="818832"/>
                </a:lnTo>
                <a:lnTo>
                  <a:pt x="1993239" y="727964"/>
                </a:lnTo>
                <a:lnTo>
                  <a:pt x="1925904" y="696353"/>
                </a:lnTo>
                <a:lnTo>
                  <a:pt x="1867827" y="680834"/>
                </a:lnTo>
                <a:lnTo>
                  <a:pt x="1796503" y="667397"/>
                </a:lnTo>
                <a:lnTo>
                  <a:pt x="1754009" y="661263"/>
                </a:lnTo>
                <a:lnTo>
                  <a:pt x="1708581" y="655789"/>
                </a:lnTo>
                <a:lnTo>
                  <a:pt x="1660461" y="650976"/>
                </a:lnTo>
                <a:lnTo>
                  <a:pt x="1609928" y="646861"/>
                </a:lnTo>
                <a:lnTo>
                  <a:pt x="1557197" y="643458"/>
                </a:lnTo>
                <a:lnTo>
                  <a:pt x="1502537" y="640778"/>
                </a:lnTo>
                <a:lnTo>
                  <a:pt x="1446187" y="638848"/>
                </a:lnTo>
                <a:lnTo>
                  <a:pt x="1388402" y="637679"/>
                </a:lnTo>
                <a:lnTo>
                  <a:pt x="1329423" y="637286"/>
                </a:lnTo>
                <a:lnTo>
                  <a:pt x="1319720" y="637286"/>
                </a:lnTo>
                <a:lnTo>
                  <a:pt x="1319441" y="637565"/>
                </a:lnTo>
                <a:lnTo>
                  <a:pt x="1270584" y="637882"/>
                </a:lnTo>
                <a:lnTo>
                  <a:pt x="1212786" y="639051"/>
                </a:lnTo>
                <a:lnTo>
                  <a:pt x="1156423" y="640981"/>
                </a:lnTo>
                <a:lnTo>
                  <a:pt x="1101750" y="643648"/>
                </a:lnTo>
                <a:lnTo>
                  <a:pt x="1049007" y="647052"/>
                </a:lnTo>
                <a:lnTo>
                  <a:pt x="998461" y="651167"/>
                </a:lnTo>
                <a:lnTo>
                  <a:pt x="950353" y="655993"/>
                </a:lnTo>
                <a:lnTo>
                  <a:pt x="904938" y="661504"/>
                </a:lnTo>
                <a:lnTo>
                  <a:pt x="862482" y="667677"/>
                </a:lnTo>
                <a:lnTo>
                  <a:pt x="791159" y="681075"/>
                </a:lnTo>
                <a:lnTo>
                  <a:pt x="733082" y="696582"/>
                </a:lnTo>
                <a:lnTo>
                  <a:pt x="688111" y="714248"/>
                </a:lnTo>
                <a:lnTo>
                  <a:pt x="637044" y="756310"/>
                </a:lnTo>
                <a:lnTo>
                  <a:pt x="630707" y="780834"/>
                </a:lnTo>
                <a:lnTo>
                  <a:pt x="630707" y="871689"/>
                </a:lnTo>
                <a:lnTo>
                  <a:pt x="630707" y="875499"/>
                </a:lnTo>
                <a:lnTo>
                  <a:pt x="630707" y="881392"/>
                </a:lnTo>
                <a:lnTo>
                  <a:pt x="638606" y="889203"/>
                </a:lnTo>
                <a:lnTo>
                  <a:pt x="657999" y="889203"/>
                </a:lnTo>
                <a:lnTo>
                  <a:pt x="665835" y="881392"/>
                </a:lnTo>
                <a:lnTo>
                  <a:pt x="665759" y="875576"/>
                </a:lnTo>
                <a:lnTo>
                  <a:pt x="713600" y="831723"/>
                </a:lnTo>
                <a:lnTo>
                  <a:pt x="772998" y="812241"/>
                </a:lnTo>
                <a:lnTo>
                  <a:pt x="867956" y="793089"/>
                </a:lnTo>
                <a:lnTo>
                  <a:pt x="909878" y="787019"/>
                </a:lnTo>
                <a:lnTo>
                  <a:pt x="954709" y="781596"/>
                </a:lnTo>
                <a:lnTo>
                  <a:pt x="1002220" y="776846"/>
                </a:lnTo>
                <a:lnTo>
                  <a:pt x="1052156" y="772782"/>
                </a:lnTo>
                <a:lnTo>
                  <a:pt x="1104277" y="769416"/>
                </a:lnTo>
                <a:lnTo>
                  <a:pt x="1158316" y="766775"/>
                </a:lnTo>
                <a:lnTo>
                  <a:pt x="1214043" y="764870"/>
                </a:lnTo>
                <a:lnTo>
                  <a:pt x="1271219" y="763714"/>
                </a:lnTo>
                <a:lnTo>
                  <a:pt x="1329563" y="763320"/>
                </a:lnTo>
                <a:lnTo>
                  <a:pt x="1339265" y="763320"/>
                </a:lnTo>
                <a:lnTo>
                  <a:pt x="1387817" y="763574"/>
                </a:lnTo>
                <a:lnTo>
                  <a:pt x="1445006" y="764730"/>
                </a:lnTo>
                <a:lnTo>
                  <a:pt x="1500759" y="766635"/>
                </a:lnTo>
                <a:lnTo>
                  <a:pt x="1554810" y="769277"/>
                </a:lnTo>
                <a:lnTo>
                  <a:pt x="1606931" y="772642"/>
                </a:lnTo>
                <a:lnTo>
                  <a:pt x="1656854" y="776706"/>
                </a:lnTo>
                <a:lnTo>
                  <a:pt x="1704352" y="781456"/>
                </a:lnTo>
                <a:lnTo>
                  <a:pt x="1749158" y="786866"/>
                </a:lnTo>
                <a:lnTo>
                  <a:pt x="1791030" y="792949"/>
                </a:lnTo>
                <a:lnTo>
                  <a:pt x="1885988" y="812114"/>
                </a:lnTo>
                <a:lnTo>
                  <a:pt x="1945398" y="831621"/>
                </a:lnTo>
                <a:lnTo>
                  <a:pt x="1990737" y="863447"/>
                </a:lnTo>
                <a:lnTo>
                  <a:pt x="1993303" y="881392"/>
                </a:lnTo>
                <a:lnTo>
                  <a:pt x="2001126" y="889203"/>
                </a:lnTo>
                <a:lnTo>
                  <a:pt x="2020379" y="889203"/>
                </a:lnTo>
                <a:lnTo>
                  <a:pt x="2028278" y="881392"/>
                </a:lnTo>
                <a:lnTo>
                  <a:pt x="2028278" y="875499"/>
                </a:lnTo>
                <a:lnTo>
                  <a:pt x="2028278" y="871550"/>
                </a:lnTo>
                <a:lnTo>
                  <a:pt x="2028278" y="780554"/>
                </a:lnTo>
                <a:close/>
              </a:path>
              <a:path w="2659379" h="2654300">
                <a:moveTo>
                  <a:pt x="2094344" y="1994471"/>
                </a:moveTo>
                <a:lnTo>
                  <a:pt x="2086508" y="1986635"/>
                </a:lnTo>
                <a:lnTo>
                  <a:pt x="1339265" y="1986635"/>
                </a:lnTo>
                <a:lnTo>
                  <a:pt x="1319860" y="1986635"/>
                </a:lnTo>
                <a:lnTo>
                  <a:pt x="572617" y="1986635"/>
                </a:lnTo>
                <a:lnTo>
                  <a:pt x="564781" y="1994471"/>
                </a:lnTo>
                <a:lnTo>
                  <a:pt x="564781" y="2013864"/>
                </a:lnTo>
                <a:lnTo>
                  <a:pt x="572617" y="2021763"/>
                </a:lnTo>
                <a:lnTo>
                  <a:pt x="1319860" y="2021763"/>
                </a:lnTo>
                <a:lnTo>
                  <a:pt x="1339265" y="2021763"/>
                </a:lnTo>
                <a:lnTo>
                  <a:pt x="2086368" y="2021763"/>
                </a:lnTo>
                <a:lnTo>
                  <a:pt x="2094344" y="2013864"/>
                </a:lnTo>
                <a:lnTo>
                  <a:pt x="2094344" y="1994471"/>
                </a:lnTo>
                <a:close/>
              </a:path>
              <a:path w="2659379" h="2654300">
                <a:moveTo>
                  <a:pt x="2495219" y="1319745"/>
                </a:moveTo>
                <a:lnTo>
                  <a:pt x="2494089" y="1268945"/>
                </a:lnTo>
                <a:lnTo>
                  <a:pt x="2490749" y="1218145"/>
                </a:lnTo>
                <a:lnTo>
                  <a:pt x="2485212" y="1167345"/>
                </a:lnTo>
                <a:lnTo>
                  <a:pt x="2477490" y="1116545"/>
                </a:lnTo>
                <a:lnTo>
                  <a:pt x="2467622" y="1065745"/>
                </a:lnTo>
                <a:lnTo>
                  <a:pt x="2460383" y="1035113"/>
                </a:lnTo>
                <a:lnTo>
                  <a:pt x="2460383" y="1319745"/>
                </a:lnTo>
                <a:lnTo>
                  <a:pt x="2459291" y="1370545"/>
                </a:lnTo>
                <a:lnTo>
                  <a:pt x="2456053" y="1421345"/>
                </a:lnTo>
                <a:lnTo>
                  <a:pt x="2450668" y="1472145"/>
                </a:lnTo>
                <a:lnTo>
                  <a:pt x="2443175" y="1522945"/>
                </a:lnTo>
                <a:lnTo>
                  <a:pt x="2433599" y="1573745"/>
                </a:lnTo>
                <a:lnTo>
                  <a:pt x="2421953" y="1611845"/>
                </a:lnTo>
                <a:lnTo>
                  <a:pt x="2408263" y="1662645"/>
                </a:lnTo>
                <a:lnTo>
                  <a:pt x="2392540" y="1713445"/>
                </a:lnTo>
                <a:lnTo>
                  <a:pt x="2374823" y="1751545"/>
                </a:lnTo>
                <a:lnTo>
                  <a:pt x="2355138" y="1802345"/>
                </a:lnTo>
                <a:lnTo>
                  <a:pt x="2333498" y="1840445"/>
                </a:lnTo>
                <a:lnTo>
                  <a:pt x="2309914" y="1891245"/>
                </a:lnTo>
                <a:lnTo>
                  <a:pt x="2284425" y="1929345"/>
                </a:lnTo>
                <a:lnTo>
                  <a:pt x="2257056" y="1967445"/>
                </a:lnTo>
                <a:lnTo>
                  <a:pt x="2227821" y="2005545"/>
                </a:lnTo>
                <a:lnTo>
                  <a:pt x="2196744" y="2043645"/>
                </a:lnTo>
                <a:lnTo>
                  <a:pt x="2163851" y="2081745"/>
                </a:lnTo>
                <a:lnTo>
                  <a:pt x="2129155" y="2119846"/>
                </a:lnTo>
                <a:lnTo>
                  <a:pt x="2092921" y="2157946"/>
                </a:lnTo>
                <a:lnTo>
                  <a:pt x="2055444" y="2196046"/>
                </a:lnTo>
                <a:lnTo>
                  <a:pt x="2016772" y="2221446"/>
                </a:lnTo>
                <a:lnTo>
                  <a:pt x="1976958" y="2246846"/>
                </a:lnTo>
                <a:lnTo>
                  <a:pt x="1936051" y="2272246"/>
                </a:lnTo>
                <a:lnTo>
                  <a:pt x="1894103" y="2297646"/>
                </a:lnTo>
                <a:lnTo>
                  <a:pt x="1851190" y="2323046"/>
                </a:lnTo>
                <a:lnTo>
                  <a:pt x="1807349" y="2348446"/>
                </a:lnTo>
                <a:lnTo>
                  <a:pt x="1762620" y="2373846"/>
                </a:lnTo>
                <a:lnTo>
                  <a:pt x="1527810" y="2437346"/>
                </a:lnTo>
                <a:lnTo>
                  <a:pt x="1478978" y="2450046"/>
                </a:lnTo>
                <a:lnTo>
                  <a:pt x="1180439" y="2450046"/>
                </a:lnTo>
                <a:lnTo>
                  <a:pt x="1131608" y="2437346"/>
                </a:lnTo>
                <a:lnTo>
                  <a:pt x="896810" y="2373846"/>
                </a:lnTo>
                <a:lnTo>
                  <a:pt x="852093" y="2348446"/>
                </a:lnTo>
                <a:lnTo>
                  <a:pt x="808253" y="2323046"/>
                </a:lnTo>
                <a:lnTo>
                  <a:pt x="765327" y="2297646"/>
                </a:lnTo>
                <a:lnTo>
                  <a:pt x="723392" y="2272246"/>
                </a:lnTo>
                <a:lnTo>
                  <a:pt x="682472" y="2246846"/>
                </a:lnTo>
                <a:lnTo>
                  <a:pt x="642658" y="2221446"/>
                </a:lnTo>
                <a:lnTo>
                  <a:pt x="603973" y="2196046"/>
                </a:lnTo>
                <a:lnTo>
                  <a:pt x="566483" y="2157946"/>
                </a:lnTo>
                <a:lnTo>
                  <a:pt x="530237" y="2119846"/>
                </a:lnTo>
                <a:lnTo>
                  <a:pt x="495515" y="2081745"/>
                </a:lnTo>
                <a:lnTo>
                  <a:pt x="462610" y="2043645"/>
                </a:lnTo>
                <a:lnTo>
                  <a:pt x="431520" y="2005545"/>
                </a:lnTo>
                <a:lnTo>
                  <a:pt x="402272" y="1967445"/>
                </a:lnTo>
                <a:lnTo>
                  <a:pt x="374904" y="1929345"/>
                </a:lnTo>
                <a:lnTo>
                  <a:pt x="349415" y="1891245"/>
                </a:lnTo>
                <a:lnTo>
                  <a:pt x="325843" y="1840445"/>
                </a:lnTo>
                <a:lnTo>
                  <a:pt x="304203" y="1802345"/>
                </a:lnTo>
                <a:lnTo>
                  <a:pt x="284518" y="1751545"/>
                </a:lnTo>
                <a:lnTo>
                  <a:pt x="266814" y="1713445"/>
                </a:lnTo>
                <a:lnTo>
                  <a:pt x="251104" y="1662645"/>
                </a:lnTo>
                <a:lnTo>
                  <a:pt x="237426" y="1611845"/>
                </a:lnTo>
                <a:lnTo>
                  <a:pt x="225780" y="1573745"/>
                </a:lnTo>
                <a:lnTo>
                  <a:pt x="216217" y="1522945"/>
                </a:lnTo>
                <a:lnTo>
                  <a:pt x="208724" y="1472145"/>
                </a:lnTo>
                <a:lnTo>
                  <a:pt x="203352" y="1421345"/>
                </a:lnTo>
                <a:lnTo>
                  <a:pt x="200113" y="1370545"/>
                </a:lnTo>
                <a:lnTo>
                  <a:pt x="199034" y="1319745"/>
                </a:lnTo>
                <a:lnTo>
                  <a:pt x="200113" y="1268945"/>
                </a:lnTo>
                <a:lnTo>
                  <a:pt x="203352" y="1218145"/>
                </a:lnTo>
                <a:lnTo>
                  <a:pt x="208724" y="1180045"/>
                </a:lnTo>
                <a:lnTo>
                  <a:pt x="216204" y="1129245"/>
                </a:lnTo>
                <a:lnTo>
                  <a:pt x="225780" y="1078445"/>
                </a:lnTo>
                <a:lnTo>
                  <a:pt x="237413" y="1027645"/>
                </a:lnTo>
                <a:lnTo>
                  <a:pt x="251104" y="976845"/>
                </a:lnTo>
                <a:lnTo>
                  <a:pt x="266801" y="938745"/>
                </a:lnTo>
                <a:lnTo>
                  <a:pt x="284505" y="887945"/>
                </a:lnTo>
                <a:lnTo>
                  <a:pt x="304177" y="849845"/>
                </a:lnTo>
                <a:lnTo>
                  <a:pt x="325805" y="799045"/>
                </a:lnTo>
                <a:lnTo>
                  <a:pt x="349377" y="760945"/>
                </a:lnTo>
                <a:lnTo>
                  <a:pt x="374853" y="722845"/>
                </a:lnTo>
                <a:lnTo>
                  <a:pt x="402209" y="672045"/>
                </a:lnTo>
                <a:lnTo>
                  <a:pt x="431444" y="633945"/>
                </a:lnTo>
                <a:lnTo>
                  <a:pt x="462508" y="595845"/>
                </a:lnTo>
                <a:lnTo>
                  <a:pt x="495401" y="557745"/>
                </a:lnTo>
                <a:lnTo>
                  <a:pt x="530085" y="519645"/>
                </a:lnTo>
                <a:lnTo>
                  <a:pt x="566331" y="494245"/>
                </a:lnTo>
                <a:lnTo>
                  <a:pt x="603808" y="456145"/>
                </a:lnTo>
                <a:lnTo>
                  <a:pt x="642493" y="430745"/>
                </a:lnTo>
                <a:lnTo>
                  <a:pt x="682320" y="392645"/>
                </a:lnTo>
                <a:lnTo>
                  <a:pt x="723239" y="367245"/>
                </a:lnTo>
                <a:lnTo>
                  <a:pt x="765187" y="341845"/>
                </a:lnTo>
                <a:lnTo>
                  <a:pt x="808113" y="316445"/>
                </a:lnTo>
                <a:lnTo>
                  <a:pt x="851966" y="303745"/>
                </a:lnTo>
                <a:lnTo>
                  <a:pt x="896696" y="278345"/>
                </a:lnTo>
                <a:lnTo>
                  <a:pt x="942238" y="265645"/>
                </a:lnTo>
                <a:lnTo>
                  <a:pt x="988542" y="240245"/>
                </a:lnTo>
                <a:lnTo>
                  <a:pt x="1083246" y="214845"/>
                </a:lnTo>
                <a:lnTo>
                  <a:pt x="1131519" y="214845"/>
                </a:lnTo>
                <a:lnTo>
                  <a:pt x="1180338" y="202145"/>
                </a:lnTo>
                <a:lnTo>
                  <a:pt x="1229664" y="202145"/>
                </a:lnTo>
                <a:lnTo>
                  <a:pt x="1279423" y="189445"/>
                </a:lnTo>
                <a:lnTo>
                  <a:pt x="1379702" y="189445"/>
                </a:lnTo>
                <a:lnTo>
                  <a:pt x="1429461" y="202145"/>
                </a:lnTo>
                <a:lnTo>
                  <a:pt x="1478788" y="202145"/>
                </a:lnTo>
                <a:lnTo>
                  <a:pt x="1527606" y="214845"/>
                </a:lnTo>
                <a:lnTo>
                  <a:pt x="1575892" y="214845"/>
                </a:lnTo>
                <a:lnTo>
                  <a:pt x="1670583" y="240245"/>
                </a:lnTo>
                <a:lnTo>
                  <a:pt x="1716900" y="265645"/>
                </a:lnTo>
                <a:lnTo>
                  <a:pt x="1762442" y="278345"/>
                </a:lnTo>
                <a:lnTo>
                  <a:pt x="1807184" y="303745"/>
                </a:lnTo>
                <a:lnTo>
                  <a:pt x="1851037" y="316445"/>
                </a:lnTo>
                <a:lnTo>
                  <a:pt x="1893976" y="341845"/>
                </a:lnTo>
                <a:lnTo>
                  <a:pt x="1935937" y="367245"/>
                </a:lnTo>
                <a:lnTo>
                  <a:pt x="1976856" y="392645"/>
                </a:lnTo>
                <a:lnTo>
                  <a:pt x="2016696" y="430745"/>
                </a:lnTo>
                <a:lnTo>
                  <a:pt x="2055393" y="456145"/>
                </a:lnTo>
                <a:lnTo>
                  <a:pt x="2092909" y="494245"/>
                </a:lnTo>
                <a:lnTo>
                  <a:pt x="2129155" y="519645"/>
                </a:lnTo>
                <a:lnTo>
                  <a:pt x="2163876" y="557745"/>
                </a:lnTo>
                <a:lnTo>
                  <a:pt x="2196782" y="595845"/>
                </a:lnTo>
                <a:lnTo>
                  <a:pt x="2227872" y="633945"/>
                </a:lnTo>
                <a:lnTo>
                  <a:pt x="2257120" y="672045"/>
                </a:lnTo>
                <a:lnTo>
                  <a:pt x="2284488" y="722845"/>
                </a:lnTo>
                <a:lnTo>
                  <a:pt x="2309977" y="760945"/>
                </a:lnTo>
                <a:lnTo>
                  <a:pt x="2333561" y="799045"/>
                </a:lnTo>
                <a:lnTo>
                  <a:pt x="2355202" y="849845"/>
                </a:lnTo>
                <a:lnTo>
                  <a:pt x="2374887" y="887945"/>
                </a:lnTo>
                <a:lnTo>
                  <a:pt x="2392591" y="938745"/>
                </a:lnTo>
                <a:lnTo>
                  <a:pt x="2408301" y="976845"/>
                </a:lnTo>
                <a:lnTo>
                  <a:pt x="2421979" y="1027645"/>
                </a:lnTo>
                <a:lnTo>
                  <a:pt x="2433624" y="1078445"/>
                </a:lnTo>
                <a:lnTo>
                  <a:pt x="2443200" y="1129245"/>
                </a:lnTo>
                <a:lnTo>
                  <a:pt x="2450681" y="1180045"/>
                </a:lnTo>
                <a:lnTo>
                  <a:pt x="2456053" y="1218145"/>
                </a:lnTo>
                <a:lnTo>
                  <a:pt x="2459291" y="1268945"/>
                </a:lnTo>
                <a:lnTo>
                  <a:pt x="2460383" y="1319745"/>
                </a:lnTo>
                <a:lnTo>
                  <a:pt x="2460383" y="1035113"/>
                </a:lnTo>
                <a:lnTo>
                  <a:pt x="2455621" y="1014945"/>
                </a:lnTo>
                <a:lnTo>
                  <a:pt x="2441511" y="976845"/>
                </a:lnTo>
                <a:lnTo>
                  <a:pt x="2425319" y="926045"/>
                </a:lnTo>
                <a:lnTo>
                  <a:pt x="2407056" y="875245"/>
                </a:lnTo>
                <a:lnTo>
                  <a:pt x="2386761" y="837145"/>
                </a:lnTo>
                <a:lnTo>
                  <a:pt x="2364448" y="786345"/>
                </a:lnTo>
                <a:lnTo>
                  <a:pt x="2340152" y="735545"/>
                </a:lnTo>
                <a:lnTo>
                  <a:pt x="2313876" y="697445"/>
                </a:lnTo>
                <a:lnTo>
                  <a:pt x="2285644" y="659345"/>
                </a:lnTo>
                <a:lnTo>
                  <a:pt x="2255507" y="621245"/>
                </a:lnTo>
                <a:lnTo>
                  <a:pt x="2223452" y="570445"/>
                </a:lnTo>
                <a:lnTo>
                  <a:pt x="2189530" y="532345"/>
                </a:lnTo>
                <a:lnTo>
                  <a:pt x="2153742" y="494245"/>
                </a:lnTo>
                <a:lnTo>
                  <a:pt x="2116391" y="468845"/>
                </a:lnTo>
                <a:lnTo>
                  <a:pt x="2077758" y="430745"/>
                </a:lnTo>
                <a:lnTo>
                  <a:pt x="2037880" y="392645"/>
                </a:lnTo>
                <a:lnTo>
                  <a:pt x="1996833" y="367245"/>
                </a:lnTo>
                <a:lnTo>
                  <a:pt x="1954669" y="341845"/>
                </a:lnTo>
                <a:lnTo>
                  <a:pt x="1911426" y="316445"/>
                </a:lnTo>
                <a:lnTo>
                  <a:pt x="1867179" y="291045"/>
                </a:lnTo>
                <a:lnTo>
                  <a:pt x="1821980" y="265645"/>
                </a:lnTo>
                <a:lnTo>
                  <a:pt x="1775879" y="240245"/>
                </a:lnTo>
                <a:lnTo>
                  <a:pt x="1583575" y="189445"/>
                </a:lnTo>
                <a:lnTo>
                  <a:pt x="1483448" y="164045"/>
                </a:lnTo>
                <a:lnTo>
                  <a:pt x="1175677" y="164045"/>
                </a:lnTo>
                <a:lnTo>
                  <a:pt x="930211" y="227545"/>
                </a:lnTo>
                <a:lnTo>
                  <a:pt x="883272" y="240245"/>
                </a:lnTo>
                <a:lnTo>
                  <a:pt x="837171" y="265645"/>
                </a:lnTo>
                <a:lnTo>
                  <a:pt x="791972" y="291045"/>
                </a:lnTo>
                <a:lnTo>
                  <a:pt x="747737" y="316445"/>
                </a:lnTo>
                <a:lnTo>
                  <a:pt x="704507" y="341845"/>
                </a:lnTo>
                <a:lnTo>
                  <a:pt x="662355" y="367245"/>
                </a:lnTo>
                <a:lnTo>
                  <a:pt x="621322" y="392645"/>
                </a:lnTo>
                <a:lnTo>
                  <a:pt x="581469" y="430745"/>
                </a:lnTo>
                <a:lnTo>
                  <a:pt x="542848" y="468845"/>
                </a:lnTo>
                <a:lnTo>
                  <a:pt x="505523" y="494245"/>
                </a:lnTo>
                <a:lnTo>
                  <a:pt x="469734" y="532345"/>
                </a:lnTo>
                <a:lnTo>
                  <a:pt x="435813" y="570445"/>
                </a:lnTo>
                <a:lnTo>
                  <a:pt x="403771" y="608545"/>
                </a:lnTo>
                <a:lnTo>
                  <a:pt x="373621" y="659345"/>
                </a:lnTo>
                <a:lnTo>
                  <a:pt x="345401" y="697445"/>
                </a:lnTo>
                <a:lnTo>
                  <a:pt x="319125" y="735545"/>
                </a:lnTo>
                <a:lnTo>
                  <a:pt x="294817" y="786345"/>
                </a:lnTo>
                <a:lnTo>
                  <a:pt x="272503" y="824445"/>
                </a:lnTo>
                <a:lnTo>
                  <a:pt x="252209" y="875245"/>
                </a:lnTo>
                <a:lnTo>
                  <a:pt x="233946" y="926045"/>
                </a:lnTo>
                <a:lnTo>
                  <a:pt x="217754" y="976845"/>
                </a:lnTo>
                <a:lnTo>
                  <a:pt x="203644" y="1014945"/>
                </a:lnTo>
                <a:lnTo>
                  <a:pt x="191643" y="1065745"/>
                </a:lnTo>
                <a:lnTo>
                  <a:pt x="181775" y="1116545"/>
                </a:lnTo>
                <a:lnTo>
                  <a:pt x="174053" y="1167345"/>
                </a:lnTo>
                <a:lnTo>
                  <a:pt x="168516" y="1218145"/>
                </a:lnTo>
                <a:lnTo>
                  <a:pt x="165176" y="1268945"/>
                </a:lnTo>
                <a:lnTo>
                  <a:pt x="164058" y="1319745"/>
                </a:lnTo>
                <a:lnTo>
                  <a:pt x="165176" y="1370545"/>
                </a:lnTo>
                <a:lnTo>
                  <a:pt x="168516" y="1421345"/>
                </a:lnTo>
                <a:lnTo>
                  <a:pt x="174040" y="1472145"/>
                </a:lnTo>
                <a:lnTo>
                  <a:pt x="181749" y="1522945"/>
                </a:lnTo>
                <a:lnTo>
                  <a:pt x="191617" y="1573745"/>
                </a:lnTo>
                <a:lnTo>
                  <a:pt x="203606" y="1624545"/>
                </a:lnTo>
                <a:lnTo>
                  <a:pt x="217703" y="1675345"/>
                </a:lnTo>
                <a:lnTo>
                  <a:pt x="233895" y="1726145"/>
                </a:lnTo>
                <a:lnTo>
                  <a:pt x="252133" y="1764245"/>
                </a:lnTo>
                <a:lnTo>
                  <a:pt x="272427" y="1815045"/>
                </a:lnTo>
                <a:lnTo>
                  <a:pt x="294716" y="1865845"/>
                </a:lnTo>
                <a:lnTo>
                  <a:pt x="319011" y="1903945"/>
                </a:lnTo>
                <a:lnTo>
                  <a:pt x="345274" y="1942045"/>
                </a:lnTo>
                <a:lnTo>
                  <a:pt x="373494" y="1992845"/>
                </a:lnTo>
                <a:lnTo>
                  <a:pt x="403631" y="2030945"/>
                </a:lnTo>
                <a:lnTo>
                  <a:pt x="435673" y="2069045"/>
                </a:lnTo>
                <a:lnTo>
                  <a:pt x="469595" y="2107146"/>
                </a:lnTo>
                <a:lnTo>
                  <a:pt x="505383" y="2145246"/>
                </a:lnTo>
                <a:lnTo>
                  <a:pt x="542734" y="2183346"/>
                </a:lnTo>
                <a:lnTo>
                  <a:pt x="581367" y="2221446"/>
                </a:lnTo>
                <a:lnTo>
                  <a:pt x="621245" y="2246846"/>
                </a:lnTo>
                <a:lnTo>
                  <a:pt x="662292" y="2284946"/>
                </a:lnTo>
                <a:lnTo>
                  <a:pt x="704456" y="2310346"/>
                </a:lnTo>
                <a:lnTo>
                  <a:pt x="747699" y="2335746"/>
                </a:lnTo>
                <a:lnTo>
                  <a:pt x="791946" y="2361146"/>
                </a:lnTo>
                <a:lnTo>
                  <a:pt x="837145" y="2386546"/>
                </a:lnTo>
                <a:lnTo>
                  <a:pt x="883246" y="2399246"/>
                </a:lnTo>
                <a:lnTo>
                  <a:pt x="930198" y="2424646"/>
                </a:lnTo>
                <a:lnTo>
                  <a:pt x="1125334" y="2475446"/>
                </a:lnTo>
                <a:lnTo>
                  <a:pt x="1175677" y="2475446"/>
                </a:lnTo>
                <a:lnTo>
                  <a:pt x="1226527" y="2488146"/>
                </a:lnTo>
                <a:lnTo>
                  <a:pt x="1432598" y="2488146"/>
                </a:lnTo>
                <a:lnTo>
                  <a:pt x="1483448" y="2475446"/>
                </a:lnTo>
                <a:lnTo>
                  <a:pt x="1533791" y="2475446"/>
                </a:lnTo>
                <a:lnTo>
                  <a:pt x="1632724" y="2450046"/>
                </a:lnTo>
                <a:lnTo>
                  <a:pt x="1728927" y="2424646"/>
                </a:lnTo>
                <a:lnTo>
                  <a:pt x="1775879" y="2399246"/>
                </a:lnTo>
                <a:lnTo>
                  <a:pt x="1821980" y="2386546"/>
                </a:lnTo>
                <a:lnTo>
                  <a:pt x="1867179" y="2361146"/>
                </a:lnTo>
                <a:lnTo>
                  <a:pt x="1911426" y="2335746"/>
                </a:lnTo>
                <a:lnTo>
                  <a:pt x="1954669" y="2310346"/>
                </a:lnTo>
                <a:lnTo>
                  <a:pt x="1996833" y="2284946"/>
                </a:lnTo>
                <a:lnTo>
                  <a:pt x="2037880" y="2246846"/>
                </a:lnTo>
                <a:lnTo>
                  <a:pt x="2077758" y="2221446"/>
                </a:lnTo>
                <a:lnTo>
                  <a:pt x="2116391" y="2183346"/>
                </a:lnTo>
                <a:lnTo>
                  <a:pt x="2153742" y="2145246"/>
                </a:lnTo>
                <a:lnTo>
                  <a:pt x="2189530" y="2107146"/>
                </a:lnTo>
                <a:lnTo>
                  <a:pt x="2223452" y="2069045"/>
                </a:lnTo>
                <a:lnTo>
                  <a:pt x="2255507" y="2030945"/>
                </a:lnTo>
                <a:lnTo>
                  <a:pt x="2285644" y="1992845"/>
                </a:lnTo>
                <a:lnTo>
                  <a:pt x="2313876" y="1954745"/>
                </a:lnTo>
                <a:lnTo>
                  <a:pt x="2340152" y="1903945"/>
                </a:lnTo>
                <a:lnTo>
                  <a:pt x="2364448" y="1865845"/>
                </a:lnTo>
                <a:lnTo>
                  <a:pt x="2386761" y="1815045"/>
                </a:lnTo>
                <a:lnTo>
                  <a:pt x="2407056" y="1764245"/>
                </a:lnTo>
                <a:lnTo>
                  <a:pt x="2425319" y="1726145"/>
                </a:lnTo>
                <a:lnTo>
                  <a:pt x="2441511" y="1675345"/>
                </a:lnTo>
                <a:lnTo>
                  <a:pt x="2455621" y="1624545"/>
                </a:lnTo>
                <a:lnTo>
                  <a:pt x="2467622" y="1573745"/>
                </a:lnTo>
                <a:lnTo>
                  <a:pt x="2477490" y="1522945"/>
                </a:lnTo>
                <a:lnTo>
                  <a:pt x="2485212" y="1472145"/>
                </a:lnTo>
                <a:lnTo>
                  <a:pt x="2490749" y="1421345"/>
                </a:lnTo>
                <a:lnTo>
                  <a:pt x="2494089" y="1370545"/>
                </a:lnTo>
                <a:lnTo>
                  <a:pt x="2495219" y="1319745"/>
                </a:lnTo>
                <a:close/>
              </a:path>
              <a:path w="2659379" h="2654300">
                <a:moveTo>
                  <a:pt x="2659126" y="1320800"/>
                </a:moveTo>
                <a:lnTo>
                  <a:pt x="2658186" y="1270000"/>
                </a:lnTo>
                <a:lnTo>
                  <a:pt x="2655379" y="1219200"/>
                </a:lnTo>
                <a:lnTo>
                  <a:pt x="2650731" y="1168400"/>
                </a:lnTo>
                <a:lnTo>
                  <a:pt x="2644241" y="1117600"/>
                </a:lnTo>
                <a:lnTo>
                  <a:pt x="2635948" y="1079500"/>
                </a:lnTo>
                <a:lnTo>
                  <a:pt x="2625852" y="1028700"/>
                </a:lnTo>
                <a:lnTo>
                  <a:pt x="2624150" y="1021435"/>
                </a:lnTo>
                <a:lnTo>
                  <a:pt x="2624150" y="1320800"/>
                </a:lnTo>
                <a:lnTo>
                  <a:pt x="2623235" y="1371600"/>
                </a:lnTo>
                <a:lnTo>
                  <a:pt x="2620505" y="1422400"/>
                </a:lnTo>
                <a:lnTo>
                  <a:pt x="2615971" y="1473200"/>
                </a:lnTo>
                <a:lnTo>
                  <a:pt x="2609659" y="1524000"/>
                </a:lnTo>
                <a:lnTo>
                  <a:pt x="2601582" y="1562100"/>
                </a:lnTo>
                <a:lnTo>
                  <a:pt x="2591739" y="1612900"/>
                </a:lnTo>
                <a:lnTo>
                  <a:pt x="2580170" y="1663700"/>
                </a:lnTo>
                <a:lnTo>
                  <a:pt x="2566886" y="1701800"/>
                </a:lnTo>
                <a:lnTo>
                  <a:pt x="2551887" y="1752600"/>
                </a:lnTo>
                <a:lnTo>
                  <a:pt x="2535212" y="1790700"/>
                </a:lnTo>
                <a:lnTo>
                  <a:pt x="2516860" y="1841500"/>
                </a:lnTo>
                <a:lnTo>
                  <a:pt x="2496858" y="1879600"/>
                </a:lnTo>
                <a:lnTo>
                  <a:pt x="2475204" y="1930400"/>
                </a:lnTo>
                <a:lnTo>
                  <a:pt x="2451938" y="1968500"/>
                </a:lnTo>
                <a:lnTo>
                  <a:pt x="2427059" y="2006600"/>
                </a:lnTo>
                <a:lnTo>
                  <a:pt x="2400592" y="2057400"/>
                </a:lnTo>
                <a:lnTo>
                  <a:pt x="2372550" y="2095500"/>
                </a:lnTo>
                <a:lnTo>
                  <a:pt x="2342946" y="2133600"/>
                </a:lnTo>
                <a:lnTo>
                  <a:pt x="2311806" y="2171700"/>
                </a:lnTo>
                <a:lnTo>
                  <a:pt x="2279142" y="2197100"/>
                </a:lnTo>
                <a:lnTo>
                  <a:pt x="2244953" y="2235200"/>
                </a:lnTo>
                <a:lnTo>
                  <a:pt x="2209482" y="2273300"/>
                </a:lnTo>
                <a:lnTo>
                  <a:pt x="2172957" y="2311400"/>
                </a:lnTo>
                <a:lnTo>
                  <a:pt x="2135403" y="2336800"/>
                </a:lnTo>
                <a:lnTo>
                  <a:pt x="2096884" y="2362200"/>
                </a:lnTo>
                <a:lnTo>
                  <a:pt x="2057412" y="2400300"/>
                </a:lnTo>
                <a:lnTo>
                  <a:pt x="2017039" y="2425700"/>
                </a:lnTo>
                <a:lnTo>
                  <a:pt x="1975815" y="2451100"/>
                </a:lnTo>
                <a:lnTo>
                  <a:pt x="1933752" y="2463800"/>
                </a:lnTo>
                <a:lnTo>
                  <a:pt x="1890903" y="2489200"/>
                </a:lnTo>
                <a:lnTo>
                  <a:pt x="1847316" y="2514600"/>
                </a:lnTo>
                <a:lnTo>
                  <a:pt x="1758048" y="2540000"/>
                </a:lnTo>
                <a:lnTo>
                  <a:pt x="1712442" y="2565400"/>
                </a:lnTo>
                <a:lnTo>
                  <a:pt x="1619504" y="2590800"/>
                </a:lnTo>
                <a:lnTo>
                  <a:pt x="1572247" y="2590800"/>
                </a:lnTo>
                <a:lnTo>
                  <a:pt x="1524508" y="2603500"/>
                </a:lnTo>
                <a:lnTo>
                  <a:pt x="1476324" y="2603500"/>
                </a:lnTo>
                <a:lnTo>
                  <a:pt x="1427759" y="2616200"/>
                </a:lnTo>
                <a:lnTo>
                  <a:pt x="1231366" y="2616200"/>
                </a:lnTo>
                <a:lnTo>
                  <a:pt x="1182801" y="2603500"/>
                </a:lnTo>
                <a:lnTo>
                  <a:pt x="1134618" y="2603500"/>
                </a:lnTo>
                <a:lnTo>
                  <a:pt x="1086878" y="2590800"/>
                </a:lnTo>
                <a:lnTo>
                  <a:pt x="1039622" y="2590800"/>
                </a:lnTo>
                <a:lnTo>
                  <a:pt x="946683" y="2565400"/>
                </a:lnTo>
                <a:lnTo>
                  <a:pt x="901077" y="2540000"/>
                </a:lnTo>
                <a:lnTo>
                  <a:pt x="811809" y="2514600"/>
                </a:lnTo>
                <a:lnTo>
                  <a:pt x="768223" y="2489200"/>
                </a:lnTo>
                <a:lnTo>
                  <a:pt x="725373" y="2463800"/>
                </a:lnTo>
                <a:lnTo>
                  <a:pt x="683323" y="2451100"/>
                </a:lnTo>
                <a:lnTo>
                  <a:pt x="642086" y="2425700"/>
                </a:lnTo>
                <a:lnTo>
                  <a:pt x="601713" y="2400300"/>
                </a:lnTo>
                <a:lnTo>
                  <a:pt x="562241" y="2362200"/>
                </a:lnTo>
                <a:lnTo>
                  <a:pt x="523722" y="2336800"/>
                </a:lnTo>
                <a:lnTo>
                  <a:pt x="486168" y="2311400"/>
                </a:lnTo>
                <a:lnTo>
                  <a:pt x="449643" y="2273300"/>
                </a:lnTo>
                <a:lnTo>
                  <a:pt x="414172" y="2235200"/>
                </a:lnTo>
                <a:lnTo>
                  <a:pt x="379984" y="2197100"/>
                </a:lnTo>
                <a:lnTo>
                  <a:pt x="347319" y="2171700"/>
                </a:lnTo>
                <a:lnTo>
                  <a:pt x="316179" y="2133600"/>
                </a:lnTo>
                <a:lnTo>
                  <a:pt x="286575" y="2095500"/>
                </a:lnTo>
                <a:lnTo>
                  <a:pt x="258533" y="2057400"/>
                </a:lnTo>
                <a:lnTo>
                  <a:pt x="232067" y="2006600"/>
                </a:lnTo>
                <a:lnTo>
                  <a:pt x="207187" y="1968500"/>
                </a:lnTo>
                <a:lnTo>
                  <a:pt x="183921" y="1930400"/>
                </a:lnTo>
                <a:lnTo>
                  <a:pt x="162267" y="1879600"/>
                </a:lnTo>
                <a:lnTo>
                  <a:pt x="142265" y="1841500"/>
                </a:lnTo>
                <a:lnTo>
                  <a:pt x="123913" y="1790700"/>
                </a:lnTo>
                <a:lnTo>
                  <a:pt x="107238" y="1752600"/>
                </a:lnTo>
                <a:lnTo>
                  <a:pt x="92240" y="1701800"/>
                </a:lnTo>
                <a:lnTo>
                  <a:pt x="78955" y="1663700"/>
                </a:lnTo>
                <a:lnTo>
                  <a:pt x="67386" y="1612900"/>
                </a:lnTo>
                <a:lnTo>
                  <a:pt x="57543" y="1562100"/>
                </a:lnTo>
                <a:lnTo>
                  <a:pt x="49466" y="1524000"/>
                </a:lnTo>
                <a:lnTo>
                  <a:pt x="43154" y="1473200"/>
                </a:lnTo>
                <a:lnTo>
                  <a:pt x="38620" y="1422400"/>
                </a:lnTo>
                <a:lnTo>
                  <a:pt x="35890" y="1371600"/>
                </a:lnTo>
                <a:lnTo>
                  <a:pt x="34975" y="1320800"/>
                </a:lnTo>
                <a:lnTo>
                  <a:pt x="35890" y="1270000"/>
                </a:lnTo>
                <a:lnTo>
                  <a:pt x="38620" y="1219200"/>
                </a:lnTo>
                <a:lnTo>
                  <a:pt x="43154" y="1181100"/>
                </a:lnTo>
                <a:lnTo>
                  <a:pt x="49466" y="1130300"/>
                </a:lnTo>
                <a:lnTo>
                  <a:pt x="57543" y="1079500"/>
                </a:lnTo>
                <a:lnTo>
                  <a:pt x="67386" y="1028700"/>
                </a:lnTo>
                <a:lnTo>
                  <a:pt x="78955" y="990600"/>
                </a:lnTo>
                <a:lnTo>
                  <a:pt x="92240" y="939800"/>
                </a:lnTo>
                <a:lnTo>
                  <a:pt x="107238" y="889000"/>
                </a:lnTo>
                <a:lnTo>
                  <a:pt x="123913" y="850900"/>
                </a:lnTo>
                <a:lnTo>
                  <a:pt x="142265" y="800100"/>
                </a:lnTo>
                <a:lnTo>
                  <a:pt x="162267" y="762000"/>
                </a:lnTo>
                <a:lnTo>
                  <a:pt x="183921" y="723900"/>
                </a:lnTo>
                <a:lnTo>
                  <a:pt x="207187" y="673100"/>
                </a:lnTo>
                <a:lnTo>
                  <a:pt x="232067" y="635000"/>
                </a:lnTo>
                <a:lnTo>
                  <a:pt x="258533" y="596900"/>
                </a:lnTo>
                <a:lnTo>
                  <a:pt x="286575" y="558800"/>
                </a:lnTo>
                <a:lnTo>
                  <a:pt x="316179" y="520700"/>
                </a:lnTo>
                <a:lnTo>
                  <a:pt x="347319" y="482600"/>
                </a:lnTo>
                <a:lnTo>
                  <a:pt x="379984" y="444500"/>
                </a:lnTo>
                <a:lnTo>
                  <a:pt x="414172" y="406400"/>
                </a:lnTo>
                <a:lnTo>
                  <a:pt x="449643" y="368300"/>
                </a:lnTo>
                <a:lnTo>
                  <a:pt x="486168" y="342900"/>
                </a:lnTo>
                <a:lnTo>
                  <a:pt x="523722" y="304800"/>
                </a:lnTo>
                <a:lnTo>
                  <a:pt x="562241" y="279400"/>
                </a:lnTo>
                <a:lnTo>
                  <a:pt x="601713" y="254000"/>
                </a:lnTo>
                <a:lnTo>
                  <a:pt x="642086" y="228600"/>
                </a:lnTo>
                <a:lnTo>
                  <a:pt x="683323" y="203200"/>
                </a:lnTo>
                <a:lnTo>
                  <a:pt x="725373" y="177800"/>
                </a:lnTo>
                <a:lnTo>
                  <a:pt x="768223" y="152400"/>
                </a:lnTo>
                <a:lnTo>
                  <a:pt x="811809" y="139700"/>
                </a:lnTo>
                <a:lnTo>
                  <a:pt x="856107" y="114300"/>
                </a:lnTo>
                <a:lnTo>
                  <a:pt x="901077" y="101600"/>
                </a:lnTo>
                <a:lnTo>
                  <a:pt x="1134618" y="38100"/>
                </a:lnTo>
                <a:lnTo>
                  <a:pt x="1231366" y="38100"/>
                </a:lnTo>
                <a:lnTo>
                  <a:pt x="1280312" y="25400"/>
                </a:lnTo>
                <a:lnTo>
                  <a:pt x="1378813" y="25400"/>
                </a:lnTo>
                <a:lnTo>
                  <a:pt x="1427759" y="38100"/>
                </a:lnTo>
                <a:lnTo>
                  <a:pt x="1524508" y="38100"/>
                </a:lnTo>
                <a:lnTo>
                  <a:pt x="1758048" y="101600"/>
                </a:lnTo>
                <a:lnTo>
                  <a:pt x="1803019" y="114300"/>
                </a:lnTo>
                <a:lnTo>
                  <a:pt x="1847316" y="139700"/>
                </a:lnTo>
                <a:lnTo>
                  <a:pt x="1890903" y="152400"/>
                </a:lnTo>
                <a:lnTo>
                  <a:pt x="1933752" y="177800"/>
                </a:lnTo>
                <a:lnTo>
                  <a:pt x="1975815" y="203200"/>
                </a:lnTo>
                <a:lnTo>
                  <a:pt x="2017039" y="228600"/>
                </a:lnTo>
                <a:lnTo>
                  <a:pt x="2057412" y="254000"/>
                </a:lnTo>
                <a:lnTo>
                  <a:pt x="2096884" y="279400"/>
                </a:lnTo>
                <a:lnTo>
                  <a:pt x="2135403" y="304800"/>
                </a:lnTo>
                <a:lnTo>
                  <a:pt x="2172957" y="342900"/>
                </a:lnTo>
                <a:lnTo>
                  <a:pt x="2209482" y="368300"/>
                </a:lnTo>
                <a:lnTo>
                  <a:pt x="2244953" y="406400"/>
                </a:lnTo>
                <a:lnTo>
                  <a:pt x="2279142" y="444500"/>
                </a:lnTo>
                <a:lnTo>
                  <a:pt x="2311806" y="482600"/>
                </a:lnTo>
                <a:lnTo>
                  <a:pt x="2342946" y="520700"/>
                </a:lnTo>
                <a:lnTo>
                  <a:pt x="2372550" y="558800"/>
                </a:lnTo>
                <a:lnTo>
                  <a:pt x="2400592" y="596900"/>
                </a:lnTo>
                <a:lnTo>
                  <a:pt x="2427059" y="635000"/>
                </a:lnTo>
                <a:lnTo>
                  <a:pt x="2451938" y="673100"/>
                </a:lnTo>
                <a:lnTo>
                  <a:pt x="2475204" y="723900"/>
                </a:lnTo>
                <a:lnTo>
                  <a:pt x="2496858" y="762000"/>
                </a:lnTo>
                <a:lnTo>
                  <a:pt x="2516860" y="800100"/>
                </a:lnTo>
                <a:lnTo>
                  <a:pt x="2535212" y="850900"/>
                </a:lnTo>
                <a:lnTo>
                  <a:pt x="2551887" y="889000"/>
                </a:lnTo>
                <a:lnTo>
                  <a:pt x="2566886" y="939800"/>
                </a:lnTo>
                <a:lnTo>
                  <a:pt x="2580170" y="990600"/>
                </a:lnTo>
                <a:lnTo>
                  <a:pt x="2591739" y="1028700"/>
                </a:lnTo>
                <a:lnTo>
                  <a:pt x="2601582" y="1079500"/>
                </a:lnTo>
                <a:lnTo>
                  <a:pt x="2609659" y="1130300"/>
                </a:lnTo>
                <a:lnTo>
                  <a:pt x="2615971" y="1181100"/>
                </a:lnTo>
                <a:lnTo>
                  <a:pt x="2620505" y="1219200"/>
                </a:lnTo>
                <a:lnTo>
                  <a:pt x="2623235" y="1270000"/>
                </a:lnTo>
                <a:lnTo>
                  <a:pt x="2624150" y="1320800"/>
                </a:lnTo>
                <a:lnTo>
                  <a:pt x="2624150" y="1021435"/>
                </a:lnTo>
                <a:lnTo>
                  <a:pt x="2613964" y="977900"/>
                </a:lnTo>
                <a:lnTo>
                  <a:pt x="2600325" y="927100"/>
                </a:lnTo>
                <a:lnTo>
                  <a:pt x="2584920" y="889000"/>
                </a:lnTo>
                <a:lnTo>
                  <a:pt x="2567787" y="838200"/>
                </a:lnTo>
                <a:lnTo>
                  <a:pt x="2548940" y="787400"/>
                </a:lnTo>
                <a:lnTo>
                  <a:pt x="2528392" y="749300"/>
                </a:lnTo>
                <a:lnTo>
                  <a:pt x="2506167" y="698500"/>
                </a:lnTo>
                <a:lnTo>
                  <a:pt x="2482265" y="660400"/>
                </a:lnTo>
                <a:lnTo>
                  <a:pt x="2456713" y="622300"/>
                </a:lnTo>
                <a:lnTo>
                  <a:pt x="2429535" y="571500"/>
                </a:lnTo>
                <a:lnTo>
                  <a:pt x="2400731" y="533400"/>
                </a:lnTo>
                <a:lnTo>
                  <a:pt x="2370328" y="495300"/>
                </a:lnTo>
                <a:lnTo>
                  <a:pt x="2338336" y="457200"/>
                </a:lnTo>
                <a:lnTo>
                  <a:pt x="2304783" y="419100"/>
                </a:lnTo>
                <a:lnTo>
                  <a:pt x="2269667" y="381000"/>
                </a:lnTo>
                <a:lnTo>
                  <a:pt x="2233231" y="342900"/>
                </a:lnTo>
                <a:lnTo>
                  <a:pt x="2195715" y="317500"/>
                </a:lnTo>
                <a:lnTo>
                  <a:pt x="2157145" y="279400"/>
                </a:lnTo>
                <a:lnTo>
                  <a:pt x="2117572" y="254000"/>
                </a:lnTo>
                <a:lnTo>
                  <a:pt x="2077034" y="228600"/>
                </a:lnTo>
                <a:lnTo>
                  <a:pt x="2035568" y="190500"/>
                </a:lnTo>
                <a:lnTo>
                  <a:pt x="1993214" y="165100"/>
                </a:lnTo>
                <a:lnTo>
                  <a:pt x="1950021" y="152400"/>
                </a:lnTo>
                <a:lnTo>
                  <a:pt x="1861248" y="101600"/>
                </a:lnTo>
                <a:lnTo>
                  <a:pt x="1815757" y="88900"/>
                </a:lnTo>
                <a:lnTo>
                  <a:pt x="1769567" y="63500"/>
                </a:lnTo>
                <a:lnTo>
                  <a:pt x="1627301" y="25400"/>
                </a:lnTo>
                <a:lnTo>
                  <a:pt x="1578762" y="12700"/>
                </a:lnTo>
                <a:lnTo>
                  <a:pt x="1529740" y="12700"/>
                </a:lnTo>
                <a:lnTo>
                  <a:pt x="1480273" y="0"/>
                </a:lnTo>
                <a:lnTo>
                  <a:pt x="1178864" y="0"/>
                </a:lnTo>
                <a:lnTo>
                  <a:pt x="1129385" y="12700"/>
                </a:lnTo>
                <a:lnTo>
                  <a:pt x="1080363" y="12700"/>
                </a:lnTo>
                <a:lnTo>
                  <a:pt x="889558" y="63500"/>
                </a:lnTo>
                <a:lnTo>
                  <a:pt x="843368" y="88900"/>
                </a:lnTo>
                <a:lnTo>
                  <a:pt x="797877" y="101600"/>
                </a:lnTo>
                <a:lnTo>
                  <a:pt x="709104" y="152400"/>
                </a:lnTo>
                <a:lnTo>
                  <a:pt x="665911" y="165100"/>
                </a:lnTo>
                <a:lnTo>
                  <a:pt x="623557" y="190500"/>
                </a:lnTo>
                <a:lnTo>
                  <a:pt x="582091" y="228600"/>
                </a:lnTo>
                <a:lnTo>
                  <a:pt x="541553" y="254000"/>
                </a:lnTo>
                <a:lnTo>
                  <a:pt x="501980" y="279400"/>
                </a:lnTo>
                <a:lnTo>
                  <a:pt x="463410" y="317500"/>
                </a:lnTo>
                <a:lnTo>
                  <a:pt x="425894" y="342900"/>
                </a:lnTo>
                <a:lnTo>
                  <a:pt x="389458" y="381000"/>
                </a:lnTo>
                <a:lnTo>
                  <a:pt x="354355" y="419100"/>
                </a:lnTo>
                <a:lnTo>
                  <a:pt x="320789" y="457200"/>
                </a:lnTo>
                <a:lnTo>
                  <a:pt x="288798" y="495300"/>
                </a:lnTo>
                <a:lnTo>
                  <a:pt x="258394" y="533400"/>
                </a:lnTo>
                <a:lnTo>
                  <a:pt x="229590" y="571500"/>
                </a:lnTo>
                <a:lnTo>
                  <a:pt x="202412" y="622300"/>
                </a:lnTo>
                <a:lnTo>
                  <a:pt x="176860" y="660400"/>
                </a:lnTo>
                <a:lnTo>
                  <a:pt x="152958" y="698500"/>
                </a:lnTo>
                <a:lnTo>
                  <a:pt x="130733" y="749300"/>
                </a:lnTo>
                <a:lnTo>
                  <a:pt x="110185" y="787400"/>
                </a:lnTo>
                <a:lnTo>
                  <a:pt x="91338" y="838200"/>
                </a:lnTo>
                <a:lnTo>
                  <a:pt x="74206" y="889000"/>
                </a:lnTo>
                <a:lnTo>
                  <a:pt x="58813" y="927100"/>
                </a:lnTo>
                <a:lnTo>
                  <a:pt x="45161" y="977900"/>
                </a:lnTo>
                <a:lnTo>
                  <a:pt x="33274" y="1028700"/>
                </a:lnTo>
                <a:lnTo>
                  <a:pt x="23177" y="1079500"/>
                </a:lnTo>
                <a:lnTo>
                  <a:pt x="14884" y="1117600"/>
                </a:lnTo>
                <a:lnTo>
                  <a:pt x="8394" y="1168400"/>
                </a:lnTo>
                <a:lnTo>
                  <a:pt x="3746" y="1219200"/>
                </a:lnTo>
                <a:lnTo>
                  <a:pt x="939" y="1270000"/>
                </a:lnTo>
                <a:lnTo>
                  <a:pt x="0" y="1320800"/>
                </a:lnTo>
                <a:lnTo>
                  <a:pt x="939" y="1371600"/>
                </a:lnTo>
                <a:lnTo>
                  <a:pt x="3746" y="1422400"/>
                </a:lnTo>
                <a:lnTo>
                  <a:pt x="8394" y="1473200"/>
                </a:lnTo>
                <a:lnTo>
                  <a:pt x="14884" y="1524000"/>
                </a:lnTo>
                <a:lnTo>
                  <a:pt x="23177" y="1574800"/>
                </a:lnTo>
                <a:lnTo>
                  <a:pt x="33274" y="1625600"/>
                </a:lnTo>
                <a:lnTo>
                  <a:pt x="45161" y="1663700"/>
                </a:lnTo>
                <a:lnTo>
                  <a:pt x="58813" y="1714500"/>
                </a:lnTo>
                <a:lnTo>
                  <a:pt x="74206" y="1765300"/>
                </a:lnTo>
                <a:lnTo>
                  <a:pt x="91338" y="1803400"/>
                </a:lnTo>
                <a:lnTo>
                  <a:pt x="110185" y="1854200"/>
                </a:lnTo>
                <a:lnTo>
                  <a:pt x="130733" y="1905000"/>
                </a:lnTo>
                <a:lnTo>
                  <a:pt x="152958" y="1943100"/>
                </a:lnTo>
                <a:lnTo>
                  <a:pt x="176860" y="1981200"/>
                </a:lnTo>
                <a:lnTo>
                  <a:pt x="202412" y="2032000"/>
                </a:lnTo>
                <a:lnTo>
                  <a:pt x="229590" y="2070100"/>
                </a:lnTo>
                <a:lnTo>
                  <a:pt x="258394" y="2108200"/>
                </a:lnTo>
                <a:lnTo>
                  <a:pt x="288798" y="2146300"/>
                </a:lnTo>
                <a:lnTo>
                  <a:pt x="320789" y="2184400"/>
                </a:lnTo>
                <a:lnTo>
                  <a:pt x="354355" y="2222500"/>
                </a:lnTo>
                <a:lnTo>
                  <a:pt x="389458" y="2260600"/>
                </a:lnTo>
                <a:lnTo>
                  <a:pt x="425894" y="2298700"/>
                </a:lnTo>
                <a:lnTo>
                  <a:pt x="463410" y="2336800"/>
                </a:lnTo>
                <a:lnTo>
                  <a:pt x="501980" y="2362200"/>
                </a:lnTo>
                <a:lnTo>
                  <a:pt x="541553" y="2400300"/>
                </a:lnTo>
                <a:lnTo>
                  <a:pt x="582091" y="2425700"/>
                </a:lnTo>
                <a:lnTo>
                  <a:pt x="623557" y="2451100"/>
                </a:lnTo>
                <a:lnTo>
                  <a:pt x="665911" y="2476500"/>
                </a:lnTo>
                <a:lnTo>
                  <a:pt x="709104" y="2501900"/>
                </a:lnTo>
                <a:lnTo>
                  <a:pt x="753110" y="2527300"/>
                </a:lnTo>
                <a:lnTo>
                  <a:pt x="797877" y="2540000"/>
                </a:lnTo>
                <a:lnTo>
                  <a:pt x="843368" y="2565400"/>
                </a:lnTo>
                <a:lnTo>
                  <a:pt x="1129385" y="2641600"/>
                </a:lnTo>
                <a:lnTo>
                  <a:pt x="1178864" y="2641600"/>
                </a:lnTo>
                <a:lnTo>
                  <a:pt x="1228737" y="2654300"/>
                </a:lnTo>
                <a:lnTo>
                  <a:pt x="1430388" y="2654300"/>
                </a:lnTo>
                <a:lnTo>
                  <a:pt x="1480273" y="2641600"/>
                </a:lnTo>
                <a:lnTo>
                  <a:pt x="1529740" y="2641600"/>
                </a:lnTo>
                <a:lnTo>
                  <a:pt x="1627301" y="2616200"/>
                </a:lnTo>
                <a:lnTo>
                  <a:pt x="1815757" y="2565400"/>
                </a:lnTo>
                <a:lnTo>
                  <a:pt x="1861248" y="2540000"/>
                </a:lnTo>
                <a:lnTo>
                  <a:pt x="1906016" y="2527300"/>
                </a:lnTo>
                <a:lnTo>
                  <a:pt x="1950021" y="2501900"/>
                </a:lnTo>
                <a:lnTo>
                  <a:pt x="1993214" y="2476500"/>
                </a:lnTo>
                <a:lnTo>
                  <a:pt x="2035568" y="2451100"/>
                </a:lnTo>
                <a:lnTo>
                  <a:pt x="2077034" y="2425700"/>
                </a:lnTo>
                <a:lnTo>
                  <a:pt x="2117572" y="2400300"/>
                </a:lnTo>
                <a:lnTo>
                  <a:pt x="2157145" y="2362200"/>
                </a:lnTo>
                <a:lnTo>
                  <a:pt x="2195715" y="2336800"/>
                </a:lnTo>
                <a:lnTo>
                  <a:pt x="2233231" y="2298700"/>
                </a:lnTo>
                <a:lnTo>
                  <a:pt x="2269667" y="2260600"/>
                </a:lnTo>
                <a:lnTo>
                  <a:pt x="2304783" y="2222500"/>
                </a:lnTo>
                <a:lnTo>
                  <a:pt x="2338336" y="2184400"/>
                </a:lnTo>
                <a:lnTo>
                  <a:pt x="2370328" y="2146300"/>
                </a:lnTo>
                <a:lnTo>
                  <a:pt x="2400731" y="2108200"/>
                </a:lnTo>
                <a:lnTo>
                  <a:pt x="2429535" y="2070100"/>
                </a:lnTo>
                <a:lnTo>
                  <a:pt x="2456713" y="2032000"/>
                </a:lnTo>
                <a:lnTo>
                  <a:pt x="2482265" y="1981200"/>
                </a:lnTo>
                <a:lnTo>
                  <a:pt x="2506167" y="1943100"/>
                </a:lnTo>
                <a:lnTo>
                  <a:pt x="2528392" y="1905000"/>
                </a:lnTo>
                <a:lnTo>
                  <a:pt x="2548940" y="1854200"/>
                </a:lnTo>
                <a:lnTo>
                  <a:pt x="2567787" y="1803400"/>
                </a:lnTo>
                <a:lnTo>
                  <a:pt x="2584920" y="1765300"/>
                </a:lnTo>
                <a:lnTo>
                  <a:pt x="2600325" y="1714500"/>
                </a:lnTo>
                <a:lnTo>
                  <a:pt x="2613964" y="1663700"/>
                </a:lnTo>
                <a:lnTo>
                  <a:pt x="2625852" y="1625600"/>
                </a:lnTo>
                <a:lnTo>
                  <a:pt x="2635948" y="1574800"/>
                </a:lnTo>
                <a:lnTo>
                  <a:pt x="2644241" y="1524000"/>
                </a:lnTo>
                <a:lnTo>
                  <a:pt x="2650731" y="1473200"/>
                </a:lnTo>
                <a:lnTo>
                  <a:pt x="2655379" y="1422400"/>
                </a:lnTo>
                <a:lnTo>
                  <a:pt x="2658186" y="1371600"/>
                </a:lnTo>
                <a:lnTo>
                  <a:pt x="2659126" y="132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899" y="7822282"/>
            <a:ext cx="13147541" cy="5878105"/>
            <a:chOff x="355311" y="5143772"/>
            <a:chExt cx="4265295" cy="5631815"/>
          </a:xfrm>
        </p:grpSpPr>
        <p:sp>
          <p:nvSpPr>
            <p:cNvPr id="6" name="object 6"/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39447" y="7531074"/>
            <a:ext cx="6951612" cy="964322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4000" b="1" dirty="0">
                <a:solidFill>
                  <a:srgbClr val="D44513"/>
                </a:solidFill>
                <a:latin typeface="Corbel"/>
                <a:cs typeface="Corbel"/>
              </a:rPr>
              <a:t>Introduction</a:t>
            </a:r>
            <a:endParaRPr lang="en-US" sz="4000" dirty="0">
              <a:latin typeface="Corbel"/>
              <a:cs typeface="Corbe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23815" y="26820381"/>
            <a:ext cx="6951612" cy="752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5396" rIns="0" bIns="0" rtlCol="0">
            <a:spAutoFit/>
          </a:bodyPr>
          <a:lstStyle/>
          <a:p>
            <a:pPr marL="323540">
              <a:spcBef>
                <a:spcPts val="2720"/>
              </a:spcBef>
            </a:pPr>
            <a:r>
              <a:rPr sz="2621" b="1" spc="-16" dirty="0">
                <a:solidFill>
                  <a:srgbClr val="D44513"/>
                </a:solidFill>
                <a:latin typeface="Corbel"/>
                <a:cs typeface="Corbel"/>
              </a:rPr>
              <a:t>References</a:t>
            </a:r>
            <a:endParaRPr sz="2621" dirty="0">
              <a:latin typeface="Corbel"/>
              <a:cs typeface="Corbe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74" y="28893153"/>
            <a:ext cx="23290292" cy="4044877"/>
            <a:chOff x="-77" y="17635574"/>
            <a:chExt cx="14215744" cy="2468880"/>
          </a:xfrm>
        </p:grpSpPr>
        <p:sp>
          <p:nvSpPr>
            <p:cNvPr id="48" name="object 48"/>
            <p:cNvSpPr/>
            <p:nvPr/>
          </p:nvSpPr>
          <p:spPr>
            <a:xfrm>
              <a:off x="-77" y="17635574"/>
              <a:ext cx="14215744" cy="2468880"/>
            </a:xfrm>
            <a:custGeom>
              <a:avLst/>
              <a:gdLst/>
              <a:ahLst/>
              <a:cxnLst/>
              <a:rect l="l" t="t" r="r" b="b"/>
              <a:pathLst>
                <a:path w="14215744" h="2468880">
                  <a:moveTo>
                    <a:pt x="14215723" y="0"/>
                  </a:moveTo>
                  <a:lnTo>
                    <a:pt x="0" y="0"/>
                  </a:lnTo>
                  <a:lnTo>
                    <a:pt x="0" y="2468555"/>
                  </a:lnTo>
                  <a:lnTo>
                    <a:pt x="14215723" y="2468555"/>
                  </a:lnTo>
                  <a:lnTo>
                    <a:pt x="14215723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232" y="18147997"/>
              <a:ext cx="416694" cy="11511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6201" y="18147997"/>
              <a:ext cx="254299" cy="11175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210397" y="18148007"/>
              <a:ext cx="861060" cy="111760"/>
            </a:xfrm>
            <a:custGeom>
              <a:avLst/>
              <a:gdLst/>
              <a:ahLst/>
              <a:cxnLst/>
              <a:rect l="l" t="t" r="r" b="b"/>
              <a:pathLst>
                <a:path w="861060" h="111759">
                  <a:moveTo>
                    <a:pt x="158623" y="111569"/>
                  </a:moveTo>
                  <a:lnTo>
                    <a:pt x="136956" y="33413"/>
                  </a:lnTo>
                  <a:lnTo>
                    <a:pt x="127812" y="419"/>
                  </a:lnTo>
                  <a:lnTo>
                    <a:pt x="119075" y="419"/>
                  </a:lnTo>
                  <a:lnTo>
                    <a:pt x="79679" y="81432"/>
                  </a:lnTo>
                  <a:lnTo>
                    <a:pt x="56756" y="34912"/>
                  </a:lnTo>
                  <a:lnTo>
                    <a:pt x="39751" y="419"/>
                  </a:lnTo>
                  <a:lnTo>
                    <a:pt x="31013" y="419"/>
                  </a:lnTo>
                  <a:lnTo>
                    <a:pt x="0" y="111569"/>
                  </a:lnTo>
                  <a:lnTo>
                    <a:pt x="18364" y="111569"/>
                  </a:lnTo>
                  <a:lnTo>
                    <a:pt x="37630" y="34912"/>
                  </a:lnTo>
                  <a:lnTo>
                    <a:pt x="74422" y="111569"/>
                  </a:lnTo>
                  <a:lnTo>
                    <a:pt x="83159" y="111569"/>
                  </a:lnTo>
                  <a:lnTo>
                    <a:pt x="97409" y="81432"/>
                  </a:lnTo>
                  <a:lnTo>
                    <a:pt x="120116" y="33413"/>
                  </a:lnTo>
                  <a:lnTo>
                    <a:pt x="139382" y="111569"/>
                  </a:lnTo>
                  <a:lnTo>
                    <a:pt x="158623" y="111569"/>
                  </a:lnTo>
                  <a:close/>
                </a:path>
                <a:path w="861060" h="111759">
                  <a:moveTo>
                    <a:pt x="289560" y="111569"/>
                  </a:moveTo>
                  <a:lnTo>
                    <a:pt x="272732" y="79590"/>
                  </a:lnTo>
                  <a:lnTo>
                    <a:pt x="264744" y="64427"/>
                  </a:lnTo>
                  <a:lnTo>
                    <a:pt x="246100" y="29019"/>
                  </a:lnTo>
                  <a:lnTo>
                    <a:pt x="246100" y="64427"/>
                  </a:lnTo>
                  <a:lnTo>
                    <a:pt x="206387" y="64427"/>
                  </a:lnTo>
                  <a:lnTo>
                    <a:pt x="226314" y="25857"/>
                  </a:lnTo>
                  <a:lnTo>
                    <a:pt x="246100" y="64427"/>
                  </a:lnTo>
                  <a:lnTo>
                    <a:pt x="246100" y="29019"/>
                  </a:lnTo>
                  <a:lnTo>
                    <a:pt x="244436" y="25857"/>
                  </a:lnTo>
                  <a:lnTo>
                    <a:pt x="231038" y="419"/>
                  </a:lnTo>
                  <a:lnTo>
                    <a:pt x="222300" y="419"/>
                  </a:lnTo>
                  <a:lnTo>
                    <a:pt x="163461" y="111569"/>
                  </a:lnTo>
                  <a:lnTo>
                    <a:pt x="181838" y="111569"/>
                  </a:lnTo>
                  <a:lnTo>
                    <a:pt x="198450" y="79590"/>
                  </a:lnTo>
                  <a:lnTo>
                    <a:pt x="253822" y="79590"/>
                  </a:lnTo>
                  <a:lnTo>
                    <a:pt x="270294" y="111569"/>
                  </a:lnTo>
                  <a:lnTo>
                    <a:pt x="289560" y="111569"/>
                  </a:lnTo>
                  <a:close/>
                </a:path>
                <a:path w="861060" h="111759">
                  <a:moveTo>
                    <a:pt x="363194" y="419"/>
                  </a:moveTo>
                  <a:lnTo>
                    <a:pt x="281203" y="419"/>
                  </a:lnTo>
                  <a:lnTo>
                    <a:pt x="281203" y="15582"/>
                  </a:lnTo>
                  <a:lnTo>
                    <a:pt x="313410" y="15582"/>
                  </a:lnTo>
                  <a:lnTo>
                    <a:pt x="313410" y="111569"/>
                  </a:lnTo>
                  <a:lnTo>
                    <a:pt x="330898" y="111569"/>
                  </a:lnTo>
                  <a:lnTo>
                    <a:pt x="330898" y="15582"/>
                  </a:lnTo>
                  <a:lnTo>
                    <a:pt x="363194" y="15582"/>
                  </a:lnTo>
                  <a:lnTo>
                    <a:pt x="363194" y="419"/>
                  </a:lnTo>
                  <a:close/>
                </a:path>
                <a:path w="861060" h="111759">
                  <a:moveTo>
                    <a:pt x="448271" y="96520"/>
                  </a:moveTo>
                  <a:lnTo>
                    <a:pt x="397510" y="96520"/>
                  </a:lnTo>
                  <a:lnTo>
                    <a:pt x="397510" y="63500"/>
                  </a:lnTo>
                  <a:lnTo>
                    <a:pt x="443039" y="63500"/>
                  </a:lnTo>
                  <a:lnTo>
                    <a:pt x="443039" y="48260"/>
                  </a:lnTo>
                  <a:lnTo>
                    <a:pt x="397510" y="48260"/>
                  </a:lnTo>
                  <a:lnTo>
                    <a:pt x="397510" y="15240"/>
                  </a:lnTo>
                  <a:lnTo>
                    <a:pt x="443039" y="15240"/>
                  </a:lnTo>
                  <a:lnTo>
                    <a:pt x="443039" y="0"/>
                  </a:lnTo>
                  <a:lnTo>
                    <a:pt x="379971" y="0"/>
                  </a:lnTo>
                  <a:lnTo>
                    <a:pt x="379971" y="15240"/>
                  </a:lnTo>
                  <a:lnTo>
                    <a:pt x="379971" y="48260"/>
                  </a:lnTo>
                  <a:lnTo>
                    <a:pt x="379971" y="63500"/>
                  </a:lnTo>
                  <a:lnTo>
                    <a:pt x="379971" y="96520"/>
                  </a:lnTo>
                  <a:lnTo>
                    <a:pt x="379971" y="111760"/>
                  </a:lnTo>
                  <a:lnTo>
                    <a:pt x="448271" y="111760"/>
                  </a:lnTo>
                  <a:lnTo>
                    <a:pt x="448271" y="96520"/>
                  </a:lnTo>
                  <a:close/>
                </a:path>
                <a:path w="861060" h="111759">
                  <a:moveTo>
                    <a:pt x="622160" y="111569"/>
                  </a:moveTo>
                  <a:lnTo>
                    <a:pt x="600506" y="33413"/>
                  </a:lnTo>
                  <a:lnTo>
                    <a:pt x="591375" y="419"/>
                  </a:lnTo>
                  <a:lnTo>
                    <a:pt x="582625" y="419"/>
                  </a:lnTo>
                  <a:lnTo>
                    <a:pt x="543242" y="81432"/>
                  </a:lnTo>
                  <a:lnTo>
                    <a:pt x="520293" y="34912"/>
                  </a:lnTo>
                  <a:lnTo>
                    <a:pt x="503288" y="419"/>
                  </a:lnTo>
                  <a:lnTo>
                    <a:pt x="494538" y="419"/>
                  </a:lnTo>
                  <a:lnTo>
                    <a:pt x="463524" y="111569"/>
                  </a:lnTo>
                  <a:lnTo>
                    <a:pt x="481901" y="111569"/>
                  </a:lnTo>
                  <a:lnTo>
                    <a:pt x="501192" y="34912"/>
                  </a:lnTo>
                  <a:lnTo>
                    <a:pt x="537946" y="111569"/>
                  </a:lnTo>
                  <a:lnTo>
                    <a:pt x="546722" y="111569"/>
                  </a:lnTo>
                  <a:lnTo>
                    <a:pt x="560959" y="81432"/>
                  </a:lnTo>
                  <a:lnTo>
                    <a:pt x="583641" y="33413"/>
                  </a:lnTo>
                  <a:lnTo>
                    <a:pt x="602945" y="111569"/>
                  </a:lnTo>
                  <a:lnTo>
                    <a:pt x="622160" y="111569"/>
                  </a:lnTo>
                  <a:close/>
                </a:path>
                <a:path w="861060" h="111759">
                  <a:moveTo>
                    <a:pt x="753122" y="111569"/>
                  </a:moveTo>
                  <a:lnTo>
                    <a:pt x="736282" y="79590"/>
                  </a:lnTo>
                  <a:lnTo>
                    <a:pt x="728294" y="64427"/>
                  </a:lnTo>
                  <a:lnTo>
                    <a:pt x="709650" y="29019"/>
                  </a:lnTo>
                  <a:lnTo>
                    <a:pt x="709650" y="64427"/>
                  </a:lnTo>
                  <a:lnTo>
                    <a:pt x="669925" y="64427"/>
                  </a:lnTo>
                  <a:lnTo>
                    <a:pt x="689864" y="25857"/>
                  </a:lnTo>
                  <a:lnTo>
                    <a:pt x="709650" y="64427"/>
                  </a:lnTo>
                  <a:lnTo>
                    <a:pt x="709650" y="29019"/>
                  </a:lnTo>
                  <a:lnTo>
                    <a:pt x="707986" y="25857"/>
                  </a:lnTo>
                  <a:lnTo>
                    <a:pt x="694601" y="419"/>
                  </a:lnTo>
                  <a:lnTo>
                    <a:pt x="685850" y="419"/>
                  </a:lnTo>
                  <a:lnTo>
                    <a:pt x="626999" y="111569"/>
                  </a:lnTo>
                  <a:lnTo>
                    <a:pt x="645363" y="111569"/>
                  </a:lnTo>
                  <a:lnTo>
                    <a:pt x="662000" y="79590"/>
                  </a:lnTo>
                  <a:lnTo>
                    <a:pt x="717346" y="79590"/>
                  </a:lnTo>
                  <a:lnTo>
                    <a:pt x="733818" y="111569"/>
                  </a:lnTo>
                  <a:lnTo>
                    <a:pt x="753122" y="111569"/>
                  </a:lnTo>
                  <a:close/>
                </a:path>
                <a:path w="861060" h="111759">
                  <a:moveTo>
                    <a:pt x="826719" y="419"/>
                  </a:moveTo>
                  <a:lnTo>
                    <a:pt x="744740" y="419"/>
                  </a:lnTo>
                  <a:lnTo>
                    <a:pt x="744740" y="15582"/>
                  </a:lnTo>
                  <a:lnTo>
                    <a:pt x="776973" y="15582"/>
                  </a:lnTo>
                  <a:lnTo>
                    <a:pt x="776973" y="111569"/>
                  </a:lnTo>
                  <a:lnTo>
                    <a:pt x="794461" y="111569"/>
                  </a:lnTo>
                  <a:lnTo>
                    <a:pt x="794461" y="15582"/>
                  </a:lnTo>
                  <a:lnTo>
                    <a:pt x="826719" y="15582"/>
                  </a:lnTo>
                  <a:lnTo>
                    <a:pt x="826719" y="419"/>
                  </a:lnTo>
                  <a:close/>
                </a:path>
                <a:path w="861060" h="111759">
                  <a:moveTo>
                    <a:pt x="861009" y="368"/>
                  </a:moveTo>
                  <a:lnTo>
                    <a:pt x="843521" y="368"/>
                  </a:lnTo>
                  <a:lnTo>
                    <a:pt x="843521" y="111582"/>
                  </a:lnTo>
                  <a:lnTo>
                    <a:pt x="861009" y="111582"/>
                  </a:lnTo>
                  <a:lnTo>
                    <a:pt x="861009" y="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9482" y="18148368"/>
              <a:ext cx="216841" cy="1280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4232" y="18321987"/>
              <a:ext cx="260978" cy="1117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56239" y="18322223"/>
              <a:ext cx="17780" cy="111760"/>
            </a:xfrm>
            <a:custGeom>
              <a:avLst/>
              <a:gdLst/>
              <a:ahLst/>
              <a:cxnLst/>
              <a:rect l="l" t="t" r="r" b="b"/>
              <a:pathLst>
                <a:path w="17780" h="111759">
                  <a:moveTo>
                    <a:pt x="17515" y="111209"/>
                  </a:moveTo>
                  <a:lnTo>
                    <a:pt x="0" y="111209"/>
                  </a:lnTo>
                  <a:lnTo>
                    <a:pt x="0" y="0"/>
                  </a:lnTo>
                  <a:lnTo>
                    <a:pt x="17515" y="0"/>
                  </a:lnTo>
                  <a:lnTo>
                    <a:pt x="17515" y="11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1826" y="18322223"/>
              <a:ext cx="196405" cy="1147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6740" y="18322281"/>
              <a:ext cx="126124" cy="11114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211900" y="18322223"/>
              <a:ext cx="17780" cy="111760"/>
            </a:xfrm>
            <a:custGeom>
              <a:avLst/>
              <a:gdLst/>
              <a:ahLst/>
              <a:cxnLst/>
              <a:rect l="l" t="t" r="r" b="b"/>
              <a:pathLst>
                <a:path w="17780" h="111759">
                  <a:moveTo>
                    <a:pt x="17515" y="111209"/>
                  </a:moveTo>
                  <a:lnTo>
                    <a:pt x="0" y="111209"/>
                  </a:lnTo>
                  <a:lnTo>
                    <a:pt x="0" y="0"/>
                  </a:lnTo>
                  <a:lnTo>
                    <a:pt x="17515" y="0"/>
                  </a:lnTo>
                  <a:lnTo>
                    <a:pt x="17515" y="11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7486" y="18322223"/>
              <a:ext cx="103342" cy="1112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8870" y="18320550"/>
              <a:ext cx="195695" cy="11457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05595" y="18322223"/>
              <a:ext cx="495589" cy="1145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9283" y="18322223"/>
              <a:ext cx="196318" cy="11474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0200" y="18506633"/>
              <a:ext cx="1194487" cy="19971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487" y="17965117"/>
              <a:ext cx="922845" cy="92284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032" y="19225205"/>
              <a:ext cx="2365577" cy="549346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2584126" y="29433059"/>
            <a:ext cx="10127745" cy="3076279"/>
          </a:xfrm>
          <a:prstGeom prst="rect">
            <a:avLst/>
          </a:prstGeom>
        </p:spPr>
        <p:txBody>
          <a:bodyPr vert="horz" wrap="square" lIns="0" tIns="23928" rIns="0" bIns="0" rtlCol="0">
            <a:spAutoFit/>
          </a:bodyPr>
          <a:lstStyle/>
          <a:p>
            <a:pPr marR="8323" algn="ctr">
              <a:lnSpc>
                <a:spcPts val="5013"/>
              </a:lnSpc>
              <a:spcBef>
                <a:spcPts val="188"/>
              </a:spcBef>
            </a:pPr>
            <a:r>
              <a:rPr lang="en-US" sz="4260" dirty="0">
                <a:solidFill>
                  <a:srgbClr val="FFFFFF"/>
                </a:solidFill>
                <a:latin typeface="Corbel"/>
                <a:cs typeface="Corbel"/>
              </a:rPr>
              <a:t>Navya Arepalli</a:t>
            </a:r>
            <a:r>
              <a:rPr sz="426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260" spc="-187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sz="426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Alexandra </a:t>
            </a:r>
            <a:r>
              <a:rPr lang="en-US" sz="426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Jančišinová</a:t>
            </a:r>
            <a:r>
              <a:rPr sz="426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260" spc="-187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endParaRPr lang="en-US" sz="4260" spc="-187" dirty="0">
              <a:solidFill>
                <a:srgbClr val="FFFFFF"/>
              </a:solidFill>
              <a:latin typeface="Corbel"/>
              <a:cs typeface="Corbel"/>
            </a:endParaRPr>
          </a:p>
          <a:p>
            <a:pPr marR="8323" algn="ctr">
              <a:lnSpc>
                <a:spcPts val="5013"/>
              </a:lnSpc>
              <a:spcBef>
                <a:spcPts val="188"/>
              </a:spcBef>
            </a:pPr>
            <a:r>
              <a:rPr lang="en-US" sz="426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Štefan </a:t>
            </a:r>
            <a:r>
              <a:rPr lang="en-US" sz="426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Matejčík</a:t>
            </a:r>
            <a:r>
              <a:rPr lang="en-US" sz="426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,</a:t>
            </a:r>
            <a:r>
              <a:rPr lang="en-US" sz="4587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260" spc="-187" dirty="0">
                <a:solidFill>
                  <a:srgbClr val="FFFFFF"/>
                </a:solidFill>
                <a:latin typeface="Corbel"/>
                <a:cs typeface="Corbel"/>
              </a:rPr>
              <a:t>Peter Papp</a:t>
            </a:r>
            <a:endParaRPr lang="en-US" sz="4260" dirty="0">
              <a:solidFill>
                <a:srgbClr val="FFFFFF"/>
              </a:solidFill>
              <a:latin typeface="Corbel"/>
              <a:cs typeface="Corbel"/>
            </a:endParaRPr>
          </a:p>
          <a:p>
            <a:pPr marR="8323" algn="ctr">
              <a:lnSpc>
                <a:spcPts val="5013"/>
              </a:lnSpc>
              <a:spcBef>
                <a:spcPts val="188"/>
              </a:spcBef>
            </a:pPr>
            <a:r>
              <a:rPr lang="en-US" sz="2949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949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Department of Experimental Physics, Comenius University in Bratislava, </a:t>
            </a:r>
            <a:r>
              <a:rPr lang="en-US" sz="2949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Mlynská</a:t>
            </a:r>
            <a:r>
              <a:rPr lang="en-US" sz="2949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 dolina F2, 842 48 Bratislava, Slovakia.</a:t>
            </a:r>
          </a:p>
          <a:p>
            <a:pPr marL="4530596">
              <a:lnSpc>
                <a:spcPts val="3440"/>
              </a:lnSpc>
            </a:pPr>
            <a:endParaRPr sz="2949" dirty="0">
              <a:latin typeface="Corbel"/>
              <a:cs typeface="Corbel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530F67B-56B6-13F4-1C0A-BCFB4408B06B}"/>
              </a:ext>
            </a:extLst>
          </p:cNvPr>
          <p:cNvSpPr/>
          <p:nvPr/>
        </p:nvSpPr>
        <p:spPr>
          <a:xfrm>
            <a:off x="145899" y="8417687"/>
            <a:ext cx="13012482" cy="5197526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57" dirty="0">
                <a:ln w="0"/>
                <a:latin typeface="Corbel" panose="020B0503020204020204" pitchFamily="34" charset="0"/>
              </a:rPr>
              <a:t>C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hlorpyrifos, a commonly used pesticide, poses serious health risks to humans, animals and the environment.</a:t>
            </a:r>
          </a:p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57" dirty="0">
                <a:ln w="0"/>
                <a:latin typeface="Corbel" panose="020B0503020204020204" pitchFamily="34" charset="0"/>
              </a:rPr>
              <a:t>T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o reduce the toxic impact of chlorpyrifos, its degradation into less harmful </a:t>
            </a:r>
            <a:r>
              <a:rPr lang="en-US" sz="2457" dirty="0">
                <a:ln w="0"/>
                <a:latin typeface="Corbel" panose="020B0503020204020204" pitchFamily="34" charset="0"/>
              </a:rPr>
              <a:t>substances 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is of high importance. </a:t>
            </a:r>
          </a:p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57" dirty="0">
                <a:ln w="0"/>
                <a:latin typeface="Corbel" panose="020B0503020204020204" pitchFamily="34" charset="0"/>
              </a:rPr>
              <a:t>P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lasma assisted degradation is a promising, eco-friendly method that effectively breaks down chlorpyrifos using reactive species</a:t>
            </a:r>
          </a:p>
          <a:p>
            <a:pPr algn="just">
              <a:lnSpc>
                <a:spcPct val="150000"/>
              </a:lnSpc>
            </a:pPr>
            <a:r>
              <a:rPr lang="en-US" sz="2457" dirty="0">
                <a:ln w="0"/>
                <a:latin typeface="Corbel" panose="020B0503020204020204" pitchFamily="34" charset="0"/>
              </a:rPr>
              <a:t>        </a:t>
            </a:r>
            <a:r>
              <a:rPr lang="pt-BR" sz="2457" dirty="0">
                <a:ln w="0"/>
                <a:latin typeface="Corbel" panose="020B0503020204020204" pitchFamily="34" charset="0"/>
              </a:rPr>
              <a:t>(O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.</a:t>
            </a:r>
            <a:r>
              <a:rPr lang="pt-BR" sz="2457" dirty="0">
                <a:ln w="0"/>
                <a:latin typeface="Corbel" panose="020B0503020204020204" pitchFamily="34" charset="0"/>
              </a:rPr>
              <a:t>,N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.</a:t>
            </a:r>
            <a:r>
              <a:rPr lang="pt-BR" sz="2457" dirty="0">
                <a:ln w="0"/>
                <a:latin typeface="Corbel" panose="020B0503020204020204" pitchFamily="34" charset="0"/>
              </a:rPr>
              <a:t>,OH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.</a:t>
            </a:r>
            <a:r>
              <a:rPr lang="pt-BR" sz="2457" dirty="0">
                <a:ln w="0"/>
                <a:latin typeface="Corbel" panose="020B0503020204020204" pitchFamily="34" charset="0"/>
              </a:rPr>
              <a:t>,H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+</a:t>
            </a:r>
            <a:r>
              <a:rPr lang="pt-BR" sz="2457" dirty="0">
                <a:ln w="0"/>
                <a:latin typeface="Corbel" panose="020B0503020204020204" pitchFamily="34" charset="0"/>
              </a:rPr>
              <a:t>(H</a:t>
            </a:r>
            <a:r>
              <a:rPr lang="pt-BR" sz="2457" baseline="-25000" dirty="0">
                <a:ln w="0"/>
                <a:latin typeface="Corbel" panose="020B0503020204020204" pitchFamily="34" charset="0"/>
              </a:rPr>
              <a:t>2</a:t>
            </a:r>
            <a:r>
              <a:rPr lang="pt-BR" sz="2457" dirty="0">
                <a:ln w="0"/>
                <a:latin typeface="Corbel" panose="020B0503020204020204" pitchFamily="34" charset="0"/>
              </a:rPr>
              <a:t>O)</a:t>
            </a:r>
            <a:r>
              <a:rPr lang="pt-BR" sz="2457" baseline="-25000" dirty="0" err="1">
                <a:ln w="0"/>
                <a:latin typeface="Corbel" panose="020B0503020204020204" pitchFamily="34" charset="0"/>
              </a:rPr>
              <a:t>n</a:t>
            </a:r>
            <a:r>
              <a:rPr lang="pt-BR" sz="2457" baseline="-25000" dirty="0">
                <a:ln w="0"/>
                <a:latin typeface="Corbel" panose="020B0503020204020204" pitchFamily="34" charset="0"/>
              </a:rPr>
              <a:t>=3,4</a:t>
            </a:r>
            <a:r>
              <a:rPr lang="pt-BR" sz="2457" dirty="0">
                <a:ln w="0"/>
                <a:latin typeface="Corbel" panose="020B0503020204020204" pitchFamily="34" charset="0"/>
              </a:rPr>
              <a:t>,…).</a:t>
            </a:r>
          </a:p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Quantum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chemical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calculations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reactions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involved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this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work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were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performed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using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Density Functional Theory (DFT) with Gaussian 16 software package.</a:t>
            </a:r>
            <a:endParaRPr lang="en-US" sz="2457" dirty="0">
              <a:ln w="0"/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pSp>
        <p:nvGrpSpPr>
          <p:cNvPr id="79" name="object 5">
            <a:extLst>
              <a:ext uri="{FF2B5EF4-FFF2-40B4-BE49-F238E27FC236}">
                <a16:creationId xmlns:a16="http://schemas.microsoft.com/office/drawing/2014/main" id="{2C84534C-192B-81DD-E9E0-E17EE22FD28D}"/>
              </a:ext>
            </a:extLst>
          </p:cNvPr>
          <p:cNvGrpSpPr/>
          <p:nvPr/>
        </p:nvGrpSpPr>
        <p:grpSpPr>
          <a:xfrm>
            <a:off x="82126" y="13734841"/>
            <a:ext cx="14722785" cy="13265635"/>
            <a:chOff x="355311" y="5143772"/>
            <a:chExt cx="4265295" cy="5631815"/>
          </a:xfrm>
        </p:grpSpPr>
        <p:sp>
          <p:nvSpPr>
            <p:cNvPr id="80" name="object 6">
              <a:extLst>
                <a:ext uri="{FF2B5EF4-FFF2-40B4-BE49-F238E27FC236}">
                  <a16:creationId xmlns:a16="http://schemas.microsoft.com/office/drawing/2014/main" id="{B769F788-B809-65CD-F1DA-C4F7B0CFAD67}"/>
                </a:ext>
              </a:extLst>
            </p:cNvPr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">
              <a:extLst>
                <a:ext uri="{FF2B5EF4-FFF2-40B4-BE49-F238E27FC236}">
                  <a16:creationId xmlns:a16="http://schemas.microsoft.com/office/drawing/2014/main" id="{F0C144EC-1062-143D-6C76-7F1BB34060EA}"/>
                </a:ext>
              </a:extLst>
            </p:cNvPr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3" name="object 10">
            <a:extLst>
              <a:ext uri="{FF2B5EF4-FFF2-40B4-BE49-F238E27FC236}">
                <a16:creationId xmlns:a16="http://schemas.microsoft.com/office/drawing/2014/main" id="{3CBDEBAB-4F74-6BB6-ACE0-1BEC0BD18B48}"/>
              </a:ext>
            </a:extLst>
          </p:cNvPr>
          <p:cNvSpPr txBox="1"/>
          <p:nvPr/>
        </p:nvSpPr>
        <p:spPr>
          <a:xfrm>
            <a:off x="4325476" y="13652809"/>
            <a:ext cx="6951612" cy="902767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2949" b="1" dirty="0">
                <a:solidFill>
                  <a:srgbClr val="D44513"/>
                </a:solidFill>
                <a:latin typeface="Corbel"/>
                <a:cs typeface="Corbel"/>
              </a:rPr>
              <a:t>Degradation of Chlorpyrifos by </a:t>
            </a:r>
            <a:r>
              <a:rPr lang="en-US" sz="3200" b="1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lang="en-US" sz="5400" b="1" baseline="30000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r>
              <a:rPr lang="en-US" sz="5400" b="1" baseline="30000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endParaRPr lang="en-US" sz="5400" baseline="30000" dirty="0">
              <a:latin typeface="Corbel"/>
              <a:cs typeface="Corbel"/>
            </a:endParaRPr>
          </a:p>
        </p:txBody>
      </p:sp>
      <p:grpSp>
        <p:nvGrpSpPr>
          <p:cNvPr id="87" name="object 5">
            <a:extLst>
              <a:ext uri="{FF2B5EF4-FFF2-40B4-BE49-F238E27FC236}">
                <a16:creationId xmlns:a16="http://schemas.microsoft.com/office/drawing/2014/main" id="{AF0C6331-A63C-1F74-4705-F335F40A4FBC}"/>
              </a:ext>
            </a:extLst>
          </p:cNvPr>
          <p:cNvGrpSpPr/>
          <p:nvPr/>
        </p:nvGrpSpPr>
        <p:grpSpPr>
          <a:xfrm>
            <a:off x="13343335" y="7777017"/>
            <a:ext cx="9742947" cy="6520544"/>
            <a:chOff x="355311" y="5143772"/>
            <a:chExt cx="4265295" cy="5631815"/>
          </a:xfrm>
        </p:grpSpPr>
        <p:sp>
          <p:nvSpPr>
            <p:cNvPr id="88" name="object 6">
              <a:extLst>
                <a:ext uri="{FF2B5EF4-FFF2-40B4-BE49-F238E27FC236}">
                  <a16:creationId xmlns:a16="http://schemas.microsoft.com/office/drawing/2014/main" id="{07871905-B04E-D3AF-C1BE-40FADE7C1C03}"/>
                </a:ext>
              </a:extLst>
            </p:cNvPr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">
              <a:extLst>
                <a:ext uri="{FF2B5EF4-FFF2-40B4-BE49-F238E27FC236}">
                  <a16:creationId xmlns:a16="http://schemas.microsoft.com/office/drawing/2014/main" id="{DE347CC9-03B7-6A77-37CF-8C752A9BAF4F}"/>
                </a:ext>
              </a:extLst>
            </p:cNvPr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object 10">
            <a:extLst>
              <a:ext uri="{FF2B5EF4-FFF2-40B4-BE49-F238E27FC236}">
                <a16:creationId xmlns:a16="http://schemas.microsoft.com/office/drawing/2014/main" id="{FC4EC1BD-5F0A-3CE1-BEE0-342C458CA868}"/>
              </a:ext>
            </a:extLst>
          </p:cNvPr>
          <p:cNvSpPr txBox="1"/>
          <p:nvPr/>
        </p:nvSpPr>
        <p:spPr>
          <a:xfrm>
            <a:off x="13343336" y="7601542"/>
            <a:ext cx="10314466" cy="752085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2621" b="1" dirty="0">
                <a:solidFill>
                  <a:srgbClr val="D44513"/>
                </a:solidFill>
                <a:latin typeface="Corbel"/>
                <a:cs typeface="Corbel"/>
              </a:rPr>
              <a:t>Further Degradation of Chlorpyrifos after H abstraction by </a:t>
            </a:r>
            <a:r>
              <a:rPr lang="en-US" sz="2621" b="1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lang="en-US" sz="2621" b="1" baseline="30000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r>
              <a:rPr lang="en-US" sz="2621" b="1" baseline="30000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endParaRPr lang="en-US" sz="2621" baseline="30000" dirty="0">
              <a:latin typeface="Corbel"/>
              <a:cs typeface="Corbel"/>
            </a:endParaRPr>
          </a:p>
        </p:txBody>
      </p:sp>
      <p:grpSp>
        <p:nvGrpSpPr>
          <p:cNvPr id="94" name="object 5">
            <a:extLst>
              <a:ext uri="{FF2B5EF4-FFF2-40B4-BE49-F238E27FC236}">
                <a16:creationId xmlns:a16="http://schemas.microsoft.com/office/drawing/2014/main" id="{B1272EE2-C091-7F61-F85A-3D3C02B484F8}"/>
              </a:ext>
            </a:extLst>
          </p:cNvPr>
          <p:cNvGrpSpPr/>
          <p:nvPr/>
        </p:nvGrpSpPr>
        <p:grpSpPr>
          <a:xfrm>
            <a:off x="14847539" y="14462307"/>
            <a:ext cx="8323554" cy="12751951"/>
            <a:chOff x="355311" y="5143772"/>
            <a:chExt cx="4265295" cy="5631815"/>
          </a:xfrm>
        </p:grpSpPr>
        <p:sp>
          <p:nvSpPr>
            <p:cNvPr id="95" name="object 6">
              <a:extLst>
                <a:ext uri="{FF2B5EF4-FFF2-40B4-BE49-F238E27FC236}">
                  <a16:creationId xmlns:a16="http://schemas.microsoft.com/office/drawing/2014/main" id="{EF2A9F93-C968-9079-1875-1398179FE37F}"/>
                </a:ext>
              </a:extLst>
            </p:cNvPr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7">
              <a:extLst>
                <a:ext uri="{FF2B5EF4-FFF2-40B4-BE49-F238E27FC236}">
                  <a16:creationId xmlns:a16="http://schemas.microsoft.com/office/drawing/2014/main" id="{635E6141-F146-3AFC-1D51-473BA9BD63E8}"/>
                </a:ext>
              </a:extLst>
            </p:cNvPr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7" name="object 10">
            <a:extLst>
              <a:ext uri="{FF2B5EF4-FFF2-40B4-BE49-F238E27FC236}">
                <a16:creationId xmlns:a16="http://schemas.microsoft.com/office/drawing/2014/main" id="{8724728F-58F4-000B-6F8E-792F6B88A868}"/>
              </a:ext>
            </a:extLst>
          </p:cNvPr>
          <p:cNvSpPr txBox="1"/>
          <p:nvPr/>
        </p:nvSpPr>
        <p:spPr>
          <a:xfrm>
            <a:off x="15031136" y="14683117"/>
            <a:ext cx="10314466" cy="701814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Degradation of Chlorpyrifos by H</a:t>
            </a:r>
            <a:r>
              <a:rPr lang="en-US" sz="2294" b="1" baseline="30000" dirty="0">
                <a:solidFill>
                  <a:srgbClr val="D44513"/>
                </a:solidFill>
                <a:latin typeface="Corbel"/>
                <a:cs typeface="Corbel"/>
              </a:rPr>
              <a:t>+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(H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2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O)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n=3,4 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&amp; NH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4</a:t>
            </a:r>
            <a:r>
              <a:rPr lang="en-US" sz="2294" b="1" baseline="30000" dirty="0">
                <a:solidFill>
                  <a:srgbClr val="D44513"/>
                </a:solidFill>
                <a:latin typeface="Corbel"/>
                <a:cs typeface="Corbel"/>
              </a:rPr>
              <a:t>+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(H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2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O)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n=3,4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endParaRPr lang="en-US" sz="2294" baseline="-25000" dirty="0">
              <a:latin typeface="Corbel"/>
              <a:cs typeface="Corbel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7520FEE4-013A-625A-18C8-802A508F3E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31136" y="15486871"/>
            <a:ext cx="8072630" cy="763837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AD71F760-91C6-76E8-FBB8-5BDDCC40C007}"/>
              </a:ext>
            </a:extLst>
          </p:cNvPr>
          <p:cNvSpPr/>
          <p:nvPr/>
        </p:nvSpPr>
        <p:spPr>
          <a:xfrm>
            <a:off x="13961138" y="18787225"/>
            <a:ext cx="10134499" cy="453792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algn="ctr"/>
            <a:r>
              <a:rPr lang="en-US" sz="1966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PBE – Proton Binding Energy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D2918B-FA34-B802-1575-94CE073BC45F}"/>
              </a:ext>
            </a:extLst>
          </p:cNvPr>
          <p:cNvSpPr/>
          <p:nvPr/>
        </p:nvSpPr>
        <p:spPr>
          <a:xfrm>
            <a:off x="177234" y="27527010"/>
            <a:ext cx="11289832" cy="1384752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marL="561773" indent="-561773" algn="just">
              <a:lnSpc>
                <a:spcPct val="107000"/>
              </a:lnSpc>
              <a:spcAft>
                <a:spcPts val="1311"/>
              </a:spcAft>
              <a:buFont typeface="+mj-lt"/>
              <a:buAutoNum type="arabicPeriod"/>
            </a:pP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Bose, S.; Kumar, P.S.; Dai-Viet, N.V. A review on the microbial degradation of chlorpyrifos and its metabolite TCP. </a:t>
            </a:r>
            <a:r>
              <a:rPr lang="en-IN" sz="1638" i="1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Chemosphere</a:t>
            </a: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2021, </a:t>
            </a:r>
            <a:r>
              <a:rPr lang="en-IN" sz="1638" i="1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283</a:t>
            </a: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131447. </a:t>
            </a:r>
          </a:p>
          <a:p>
            <a:pPr marL="561773" indent="-561773" algn="just">
              <a:lnSpc>
                <a:spcPct val="107000"/>
              </a:lnSpc>
              <a:spcAft>
                <a:spcPts val="1311"/>
              </a:spcAft>
              <a:buFont typeface="+mj-lt"/>
              <a:buAutoNum type="arabicPeriod"/>
            </a:pP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38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John, E. M., &amp; </a:t>
            </a:r>
            <a:r>
              <a:rPr lang="en-IN" sz="1638" dirty="0" err="1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Shaike</a:t>
            </a:r>
            <a:r>
              <a:rPr lang="en-IN" sz="1638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, J. M. (2015). Chlorpyrifos: pollution and remediation. In </a:t>
            </a:r>
            <a:r>
              <a:rPr lang="en-IN" sz="1638" i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Environmental Chemistry Letters</a:t>
            </a:r>
            <a:r>
              <a:rPr lang="en-IN" sz="1638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(Vol. 13, Issue 3, pp. 269–291).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4C1CAA2-C879-85F0-9DC7-48D63831EF53}"/>
              </a:ext>
            </a:extLst>
          </p:cNvPr>
          <p:cNvSpPr/>
          <p:nvPr/>
        </p:nvSpPr>
        <p:spPr>
          <a:xfrm>
            <a:off x="11445632" y="27633884"/>
            <a:ext cx="11725461" cy="1259269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algn="just"/>
            <a:endParaRPr lang="en-US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0887" indent="-280887" algn="just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This work was supported by the Slovak Research and Development Agency under the Contract no. APVV-22-0522 and the Slovak Grant Agency for Science (contract no. VEGA 1/0553/22). </a:t>
            </a:r>
          </a:p>
          <a:p>
            <a:pPr marL="280887" indent="-280887" algn="just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Funded by the EU Next Generation EU through the Recovery and Resilience Plan for Slovakia under   the  project No. 09I01-03-V04-00047. </a:t>
            </a:r>
          </a:p>
          <a:p>
            <a:pPr marL="280887" indent="-280887" algn="just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This work was supported in part through the Comenius University in Bratislava CLARA@UNIBA.SK high-performance computing facilities, services and staff expertise of Centre for Information Technology (https://uniba.sk/en/HPC-Clara).</a:t>
            </a:r>
          </a:p>
        </p:txBody>
      </p:sp>
      <p:sp>
        <p:nvSpPr>
          <p:cNvPr id="111" name="object 45">
            <a:extLst>
              <a:ext uri="{FF2B5EF4-FFF2-40B4-BE49-F238E27FC236}">
                <a16:creationId xmlns:a16="http://schemas.microsoft.com/office/drawing/2014/main" id="{6B76A191-FDD1-61D0-09B1-1BA02CEBCDD1}"/>
              </a:ext>
            </a:extLst>
          </p:cNvPr>
          <p:cNvSpPr txBox="1"/>
          <p:nvPr/>
        </p:nvSpPr>
        <p:spPr>
          <a:xfrm>
            <a:off x="11595313" y="27017417"/>
            <a:ext cx="2826695" cy="80261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5396" rIns="0" bIns="0" rtlCol="0">
            <a:spAutoFit/>
          </a:bodyPr>
          <a:lstStyle/>
          <a:p>
            <a:pPr marL="323540">
              <a:spcBef>
                <a:spcPts val="2720"/>
              </a:spcBef>
            </a:pPr>
            <a:r>
              <a:rPr lang="en-US" b="1" spc="-16" dirty="0">
                <a:solidFill>
                  <a:srgbClr val="D44513"/>
                </a:solidFill>
                <a:latin typeface="Corbel"/>
                <a:cs typeface="Corbel"/>
              </a:rPr>
              <a:t>Acknowledgement</a:t>
            </a:r>
            <a:endParaRPr sz="2949" dirty="0">
              <a:latin typeface="Corbel"/>
              <a:cs typeface="Corbel"/>
            </a:endParaRPr>
          </a:p>
        </p:txBody>
      </p:sp>
      <p:pic>
        <p:nvPicPr>
          <p:cNvPr id="122" name="Picture 121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82CB290A-2FFC-20A7-F009-4D316D85F8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436" y="19266614"/>
            <a:ext cx="3904374" cy="2935947"/>
          </a:xfrm>
          <a:prstGeom prst="rect">
            <a:avLst/>
          </a:prstGeom>
        </p:spPr>
      </p:pic>
      <p:pic>
        <p:nvPicPr>
          <p:cNvPr id="133" name="Picture 132" descr="A diagram of a chemistry experiment&#10;&#10;AI-generated content may be incorrect.">
            <a:extLst>
              <a:ext uri="{FF2B5EF4-FFF2-40B4-BE49-F238E27FC236}">
                <a16:creationId xmlns:a16="http://schemas.microsoft.com/office/drawing/2014/main" id="{34A773C5-2926-E71B-DAB4-8CFABBA34E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511" y="8372099"/>
            <a:ext cx="8395828" cy="582192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3C4D5A0-650C-2C49-67D9-C005DE82A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" y="14586342"/>
            <a:ext cx="14313346" cy="1231377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C7D8235-35B7-EC7A-5DE3-8EBA7C74D7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71084" y="16524534"/>
            <a:ext cx="5549023" cy="204910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9C4604B4-78B7-EACC-3F4F-79E9B180F8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548982" y="19690236"/>
            <a:ext cx="2876008" cy="2153078"/>
          </a:xfrm>
          <a:prstGeom prst="rect">
            <a:avLst/>
          </a:prstGeom>
        </p:spPr>
      </p:pic>
      <p:pic>
        <p:nvPicPr>
          <p:cNvPr id="148" name="Picture 14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B8362BA4-AE65-3840-A076-B9C16ECB0B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136" y="22342076"/>
            <a:ext cx="5081876" cy="486668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E68B915F-3B94-DE0F-9C40-4CC85DE3F96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46522" t="34064" r="25095" b="29326"/>
          <a:stretch>
            <a:fillRect/>
          </a:stretch>
        </p:blipFill>
        <p:spPr>
          <a:xfrm>
            <a:off x="20334210" y="24703150"/>
            <a:ext cx="2589056" cy="217185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35D13910-EF5B-B643-F74F-8A6A070B8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42577" t="33848" r="23109" b="22003"/>
          <a:stretch>
            <a:fillRect/>
          </a:stretch>
        </p:blipFill>
        <p:spPr>
          <a:xfrm>
            <a:off x="20334210" y="22292533"/>
            <a:ext cx="2573191" cy="215307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</TotalTime>
  <Words>351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Corbel</vt:lpstr>
      <vt:lpstr>Wingdings</vt:lpstr>
      <vt:lpstr>Office Theme</vt:lpstr>
      <vt:lpstr>Theoretical Investigation of Plasma Induced Degradation of Chlorpyrifos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- Poster Template For MatFyz CONNECTIONS</dc:title>
  <cp:lastModifiedBy>navya arepalli</cp:lastModifiedBy>
  <cp:revision>7</cp:revision>
  <dcterms:created xsi:type="dcterms:W3CDTF">2025-11-14T09:54:48Z</dcterms:created>
  <dcterms:modified xsi:type="dcterms:W3CDTF">2025-11-18T10:55:03Z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2025-11-14T00:00:00Z</vt:filetime>
  </property>
  <property fmtid="{D5CDD505-2E9C-101B-9397-08002B2CF9AE}" pid="5" name="PTEX.FullBanner">
    <vt:lpwstr>This is LuaHBTeX, Version 1.16.0 (TeX Live 2023)</vt:lpwstr>
  </property>
  <property fmtid="{D5CDD505-2E9C-101B-9397-08002B2CF9AE}" pid="6" name="Producer">
    <vt:lpwstr>3-Heights(TM) PDF Security Shell 4.8.25.2 (http://www.pdf-tools.com)</vt:lpwstr>
  </property>
</Properties>
</file>